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handoutMasterIdLst>
    <p:handoutMasterId r:id="rId10"/>
  </p:handoutMasterIdLst>
  <p:sldIdLst>
    <p:sldId id="891" r:id="rId4"/>
    <p:sldId id="893" r:id="rId5"/>
    <p:sldId id="890" r:id="rId6"/>
    <p:sldId id="894" r:id="rId7"/>
    <p:sldId id="895" r:id="rId8"/>
  </p:sldIdLst>
  <p:sldSz cx="12192000" cy="6858000"/>
  <p:notesSz cx="6858000" cy="9945688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268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7105" userDrawn="1">
          <p15:clr>
            <a:srgbClr val="A4A3A4"/>
          </p15:clr>
        </p15:guide>
        <p15:guide id="11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on MinSu" initials="JM" lastIdx="3" clrIdx="0">
    <p:extLst>
      <p:ext uri="{19B8F6BF-5375-455C-9EA6-DF929625EA0E}">
        <p15:presenceInfo xmlns:p15="http://schemas.microsoft.com/office/powerpoint/2012/main" userId="99649344055da0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C"/>
    <a:srgbClr val="000066"/>
    <a:srgbClr val="CCFFFF"/>
    <a:srgbClr val="9999FF"/>
    <a:srgbClr val="0F0913"/>
    <a:srgbClr val="FFFFCC"/>
    <a:srgbClr val="993366"/>
    <a:srgbClr val="1C9170"/>
    <a:srgbClr val="FFDC00"/>
    <a:srgbClr val="216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DFCBB-3EB4-45BD-A3CE-3B23230A5B97}" v="6" dt="2023-01-23T09:51:34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3840"/>
        <p:guide pos="575"/>
        <p:guide pos="7105"/>
        <p:guide pos="74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r Eriksson" userId="4872477b-ae19-4721-9a1a-506a678ed030" providerId="ADAL" clId="{D30749D7-FE9A-4B0B-9B78-4CED2A01601E}"/>
    <pc:docChg chg="custSel addSld modSld modMainMaster replTag delTag">
      <pc:chgData name="Omar Eriksson" userId="4872477b-ae19-4721-9a1a-506a678ed030" providerId="ADAL" clId="{D30749D7-FE9A-4B0B-9B78-4CED2A01601E}" dt="2023-01-23T09:48:15.486" v="77"/>
      <pc:docMkLst>
        <pc:docMk/>
      </pc:docMkLst>
      <pc:sldChg chg="replTag delTag">
        <pc:chgData name="Omar Eriksson" userId="4872477b-ae19-4721-9a1a-506a678ed030" providerId="ADAL" clId="{D30749D7-FE9A-4B0B-9B78-4CED2A01601E}" dt="2023-01-23T09:46:51.694" v="37"/>
        <pc:sldMkLst>
          <pc:docMk/>
          <pc:sldMk cId="3498642184" sldId="890"/>
        </pc:sldMkLst>
      </pc:sldChg>
      <pc:sldChg chg="replTag delTag">
        <pc:chgData name="Omar Eriksson" userId="4872477b-ae19-4721-9a1a-506a678ed030" providerId="ADAL" clId="{D30749D7-FE9A-4B0B-9B78-4CED2A01601E}" dt="2023-01-23T09:47:53.465" v="67"/>
        <pc:sldMkLst>
          <pc:docMk/>
          <pc:sldMk cId="2353196379" sldId="891"/>
        </pc:sldMkLst>
      </pc:sldChg>
      <pc:sldChg chg="replTag delTag">
        <pc:chgData name="Omar Eriksson" userId="4872477b-ae19-4721-9a1a-506a678ed030" providerId="ADAL" clId="{D30749D7-FE9A-4B0B-9B78-4CED2A01601E}" dt="2023-01-23T09:48:11.282" v="75"/>
        <pc:sldMkLst>
          <pc:docMk/>
          <pc:sldMk cId="1563270264" sldId="893"/>
        </pc:sldMkLst>
      </pc:sldChg>
      <pc:sldChg chg="replTag delTag">
        <pc:chgData name="Omar Eriksson" userId="4872477b-ae19-4721-9a1a-506a678ed030" providerId="ADAL" clId="{D30749D7-FE9A-4B0B-9B78-4CED2A01601E}" dt="2023-01-23T09:46:43.206" v="27"/>
        <pc:sldMkLst>
          <pc:docMk/>
          <pc:sldMk cId="2593636959" sldId="894"/>
        </pc:sldMkLst>
      </pc:sldChg>
      <pc:sldChg chg="new replTag">
        <pc:chgData name="Omar Eriksson" userId="4872477b-ae19-4721-9a1a-506a678ed030" providerId="ADAL" clId="{D30749D7-FE9A-4B0B-9B78-4CED2A01601E}" dt="2023-01-23T09:46:44.652" v="29"/>
        <pc:sldMkLst>
          <pc:docMk/>
          <pc:sldMk cId="454930021" sldId="895"/>
        </pc:sldMkLst>
      </pc:sldChg>
      <pc:sldChg chg="new replTag delTag">
        <pc:chgData name="Omar Eriksson" userId="4872477b-ae19-4721-9a1a-506a678ed030" providerId="ADAL" clId="{D30749D7-FE9A-4B0B-9B78-4CED2A01601E}" dt="2023-01-23T09:48:15.486" v="77"/>
        <pc:sldMkLst>
          <pc:docMk/>
          <pc:sldMk cId="2274745801" sldId="896"/>
        </pc:sldMkLst>
      </pc:sldChg>
      <pc:sldMasterChg chg="replTag modSldLayout">
        <pc:chgData name="Omar Eriksson" userId="4872477b-ae19-4721-9a1a-506a678ed030" providerId="ADAL" clId="{D30749D7-FE9A-4B0B-9B78-4CED2A01601E}" dt="2023-01-23T09:47:43.001" v="61"/>
        <pc:sldMasterMkLst>
          <pc:docMk/>
          <pc:sldMasterMk cId="0" sldId="2147483660"/>
        </pc:sldMasterMkLst>
        <pc:sldLayoutChg chg="replTag delTag">
          <pc:chgData name="Omar Eriksson" userId="4872477b-ae19-4721-9a1a-506a678ed030" providerId="ADAL" clId="{D30749D7-FE9A-4B0B-9B78-4CED2A01601E}" dt="2023-01-23T09:47:43.001" v="61"/>
          <pc:sldLayoutMkLst>
            <pc:docMk/>
            <pc:sldMasterMk cId="0" sldId="2147483660"/>
            <pc:sldLayoutMk cId="1633035120" sldId="2147483666"/>
          </pc:sldLayoutMkLst>
        </pc:sldLayoutChg>
        <pc:sldLayoutChg chg="replTag">
          <pc:chgData name="Omar Eriksson" userId="4872477b-ae19-4721-9a1a-506a678ed030" providerId="ADAL" clId="{D30749D7-FE9A-4B0B-9B78-4CED2A01601E}" dt="2023-01-23T09:46:13.690" v="15"/>
          <pc:sldLayoutMkLst>
            <pc:docMk/>
            <pc:sldMasterMk cId="0" sldId="2147483660"/>
            <pc:sldLayoutMk cId="1951311414" sldId="2147483671"/>
          </pc:sldLayoutMkLst>
        </pc:sldLayoutChg>
        <pc:sldLayoutChg chg="replTag">
          <pc:chgData name="Omar Eriksson" userId="4872477b-ae19-4721-9a1a-506a678ed030" providerId="ADAL" clId="{D30749D7-FE9A-4B0B-9B78-4CED2A01601E}" dt="2023-01-23T09:46:10.436" v="14"/>
          <pc:sldLayoutMkLst>
            <pc:docMk/>
            <pc:sldMasterMk cId="0" sldId="2147483660"/>
            <pc:sldLayoutMk cId="2430948303" sldId="2147483672"/>
          </pc:sldLayoutMkLst>
        </pc:sldLayoutChg>
        <pc:sldLayoutChg chg="replTag delTag">
          <pc:chgData name="Omar Eriksson" userId="4872477b-ae19-4721-9a1a-506a678ed030" providerId="ADAL" clId="{D30749D7-FE9A-4B0B-9B78-4CED2A01601E}" dt="2023-01-23T09:47:39.951" v="57"/>
          <pc:sldLayoutMkLst>
            <pc:docMk/>
            <pc:sldMasterMk cId="0" sldId="2147483660"/>
            <pc:sldLayoutMk cId="1268211248" sldId="2147483675"/>
          </pc:sldLayoutMkLst>
        </pc:sldLayoutChg>
      </pc:sldMasterChg>
    </pc:docChg>
  </pc:docChgLst>
  <pc:docChgLst>
    <pc:chgData name="Minsu Jeon" userId="c699a6d0-835e-419b-ac4a-d0226fb20423" providerId="ADAL" clId="{C20DFCBB-3EB4-45BD-A3CE-3B23230A5B97}"/>
    <pc:docChg chg="custSel delSld modSld modMainMaster">
      <pc:chgData name="Minsu Jeon" userId="c699a6d0-835e-419b-ac4a-d0226fb20423" providerId="ADAL" clId="{C20DFCBB-3EB4-45BD-A3CE-3B23230A5B97}" dt="2023-01-23T09:51:34.240" v="3" actId="47"/>
      <pc:docMkLst>
        <pc:docMk/>
      </pc:docMkLst>
      <pc:sldChg chg="addSp modSp">
        <pc:chgData name="Minsu Jeon" userId="c699a6d0-835e-419b-ac4a-d0226fb20423" providerId="ADAL" clId="{C20DFCBB-3EB4-45BD-A3CE-3B23230A5B97}" dt="2023-01-23T09:51:22.479" v="1"/>
        <pc:sldMkLst>
          <pc:docMk/>
          <pc:sldMk cId="2353196379" sldId="891"/>
        </pc:sldMkLst>
        <pc:spChg chg="add mod">
          <ac:chgData name="Minsu Jeon" userId="c699a6d0-835e-419b-ac4a-d0226fb20423" providerId="ADAL" clId="{C20DFCBB-3EB4-45BD-A3CE-3B23230A5B97}" dt="2023-01-23T09:51:22.479" v="1"/>
          <ac:spMkLst>
            <pc:docMk/>
            <pc:sldMk cId="2353196379" sldId="891"/>
            <ac:spMk id="3" creationId="{08E58158-DE22-B4B2-547A-E35FBB270BDE}"/>
          </ac:spMkLst>
        </pc:spChg>
        <pc:spChg chg="add mod">
          <ac:chgData name="Minsu Jeon" userId="c699a6d0-835e-419b-ac4a-d0226fb20423" providerId="ADAL" clId="{C20DFCBB-3EB4-45BD-A3CE-3B23230A5B97}" dt="2023-01-23T09:51:22.479" v="1"/>
          <ac:spMkLst>
            <pc:docMk/>
            <pc:sldMk cId="2353196379" sldId="891"/>
            <ac:spMk id="4" creationId="{E390743B-816E-A4CD-91C9-4E6C4CC441A9}"/>
          </ac:spMkLst>
        </pc:spChg>
      </pc:sldChg>
      <pc:sldChg chg="addSp modSp del">
        <pc:chgData name="Minsu Jeon" userId="c699a6d0-835e-419b-ac4a-d0226fb20423" providerId="ADAL" clId="{C20DFCBB-3EB4-45BD-A3CE-3B23230A5B97}" dt="2023-01-23T09:51:34.240" v="3" actId="47"/>
        <pc:sldMkLst>
          <pc:docMk/>
          <pc:sldMk cId="2274745801" sldId="896"/>
        </pc:sldMkLst>
        <pc:spChg chg="add mod">
          <ac:chgData name="Minsu Jeon" userId="c699a6d0-835e-419b-ac4a-d0226fb20423" providerId="ADAL" clId="{C20DFCBB-3EB4-45BD-A3CE-3B23230A5B97}" dt="2023-01-23T09:51:24.163" v="2"/>
          <ac:spMkLst>
            <pc:docMk/>
            <pc:sldMk cId="2274745801" sldId="896"/>
            <ac:spMk id="3" creationId="{A48BA8E6-33E9-9F22-F820-83BED2012480}"/>
          </ac:spMkLst>
        </pc:spChg>
        <pc:spChg chg="add mod">
          <ac:chgData name="Minsu Jeon" userId="c699a6d0-835e-419b-ac4a-d0226fb20423" providerId="ADAL" clId="{C20DFCBB-3EB4-45BD-A3CE-3B23230A5B97}" dt="2023-01-23T09:51:24.163" v="2"/>
          <ac:spMkLst>
            <pc:docMk/>
            <pc:sldMk cId="2274745801" sldId="896"/>
            <ac:spMk id="4" creationId="{94154F88-A3D4-882A-8621-E05CC2D63488}"/>
          </ac:spMkLst>
        </pc:spChg>
      </pc:sldChg>
      <pc:sldMasterChg chg="modSldLayout">
        <pc:chgData name="Minsu Jeon" userId="c699a6d0-835e-419b-ac4a-d0226fb20423" providerId="ADAL" clId="{C20DFCBB-3EB4-45BD-A3CE-3B23230A5B97}" dt="2023-01-23T09:51:17.418" v="0" actId="21"/>
        <pc:sldMasterMkLst>
          <pc:docMk/>
          <pc:sldMasterMk cId="0" sldId="2147483660"/>
        </pc:sldMasterMkLst>
        <pc:sldLayoutChg chg="delSp mod">
          <pc:chgData name="Minsu Jeon" userId="c699a6d0-835e-419b-ac4a-d0226fb20423" providerId="ADAL" clId="{C20DFCBB-3EB4-45BD-A3CE-3B23230A5B97}" dt="2023-01-23T09:51:17.418" v="0" actId="21"/>
          <pc:sldLayoutMkLst>
            <pc:docMk/>
            <pc:sldMasterMk cId="0" sldId="2147483660"/>
            <pc:sldLayoutMk cId="1633035120" sldId="2147483666"/>
          </pc:sldLayoutMkLst>
          <pc:spChg chg="del">
            <ac:chgData name="Minsu Jeon" userId="c699a6d0-835e-419b-ac4a-d0226fb20423" providerId="ADAL" clId="{C20DFCBB-3EB4-45BD-A3CE-3B23230A5B97}" dt="2023-01-23T09:51:17.418" v="0" actId="21"/>
            <ac:spMkLst>
              <pc:docMk/>
              <pc:sldMasterMk cId="0" sldId="2147483660"/>
              <pc:sldLayoutMk cId="1633035120" sldId="2147483666"/>
              <ac:spMk id="15" creationId="{1CDA8A95-3D9A-791E-48AF-FAF2A7B07981}"/>
            </ac:spMkLst>
          </pc:spChg>
          <pc:spChg chg="del">
            <ac:chgData name="Minsu Jeon" userId="c699a6d0-835e-419b-ac4a-d0226fb20423" providerId="ADAL" clId="{C20DFCBB-3EB4-45BD-A3CE-3B23230A5B97}" dt="2023-01-23T09:51:17.418" v="0" actId="21"/>
            <ac:spMkLst>
              <pc:docMk/>
              <pc:sldMasterMk cId="0" sldId="2147483660"/>
              <pc:sldLayoutMk cId="1633035120" sldId="2147483666"/>
              <ac:spMk id="16" creationId="{3004B23E-C1D4-1C07-74C1-7796367935C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60B430-1ED9-4C46-A348-FF3A5D7FF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24C94-8B2F-4C8E-A02B-9474D7E755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E45979-B860-4908-90CE-03ED6FADC91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A926-7561-4D0B-9330-C4A696D00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32250-3E42-480B-96C7-369DD907B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259E12-883B-47C7-985F-1DCE350A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9FA62A-CE70-485D-88C9-D5281E6FD8B3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912285" y="6381751"/>
            <a:ext cx="10847916" cy="476251"/>
          </a:xfrm>
        </p:spPr>
        <p:txBody>
          <a:bodyPr/>
          <a:lstStyle/>
          <a:p>
            <a:pPr algn="r"/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" y="6381751"/>
            <a:ext cx="912284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912283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2" name="Image 7" descr="Logo_50x50_RVB.pdf">
            <a:extLst>
              <a:ext uri="{FF2B5EF4-FFF2-40B4-BE49-F238E27FC236}">
                <a16:creationId xmlns:a16="http://schemas.microsoft.com/office/drawing/2014/main" id="{0FC48094-3219-D683-6B8D-D62FDF4CA6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159171" y="0"/>
            <a:ext cx="1863350" cy="180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E5BA9-42B3-5CB2-6C62-324271A89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492" y="356452"/>
            <a:ext cx="2177641" cy="1254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30072-E156-FD39-BB1E-9688D14AC60C}"/>
              </a:ext>
            </a:extLst>
          </p:cNvPr>
          <p:cNvSpPr txBox="1"/>
          <p:nvPr userDrawn="1"/>
        </p:nvSpPr>
        <p:spPr>
          <a:xfrm>
            <a:off x="9753974" y="6489070"/>
            <a:ext cx="1580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20</a:t>
            </a:r>
            <a:r>
              <a:rPr lang="en-GB" sz="1100" baseline="30000"/>
              <a:t>th</a:t>
            </a:r>
            <a:r>
              <a:rPr lang="en-GB" sz="1100"/>
              <a:t> IALA Conference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351889-4BF7-2282-0732-52206D465D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3710"/>
            <a:ext cx="12192000" cy="6861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0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2285" y="277296"/>
            <a:ext cx="10312867" cy="883167"/>
          </a:xfrm>
        </p:spPr>
        <p:txBody>
          <a:bodyPr>
            <a:normAutofit/>
          </a:bodyPr>
          <a:lstStyle>
            <a:lvl1pPr>
              <a:defRPr lang="fr-FR" sz="2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78844-493F-6D6B-E94F-2456DA37C793}"/>
              </a:ext>
            </a:extLst>
          </p:cNvPr>
          <p:cNvSpPr txBox="1"/>
          <p:nvPr userDrawn="1"/>
        </p:nvSpPr>
        <p:spPr>
          <a:xfrm>
            <a:off x="9753974" y="6489070"/>
            <a:ext cx="1580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20</a:t>
            </a:r>
            <a:r>
              <a:rPr lang="en-GB" sz="1100" baseline="30000"/>
              <a:t>th</a:t>
            </a:r>
            <a:r>
              <a:rPr lang="en-GB" sz="1100"/>
              <a:t> IALA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21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12285" y="871593"/>
            <a:ext cx="10367433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/>
              <a:t>Contents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2285" y="1962571"/>
            <a:ext cx="10367433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240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10416480" y="-2727"/>
            <a:ext cx="177552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10800523" y="1"/>
            <a:ext cx="1391477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6" name="Image 8" descr="suite_15x15_RVB.pdf">
            <a:extLst>
              <a:ext uri="{FF2B5EF4-FFF2-40B4-BE49-F238E27FC236}">
                <a16:creationId xmlns:a16="http://schemas.microsoft.com/office/drawing/2014/main" id="{2B35AF6F-643B-D4E7-12F9-64F7CFEF82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346024" y="152636"/>
            <a:ext cx="566674" cy="54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657AC-B83F-1CA2-525E-01E19223885A}"/>
              </a:ext>
            </a:extLst>
          </p:cNvPr>
          <p:cNvSpPr txBox="1"/>
          <p:nvPr userDrawn="1"/>
        </p:nvSpPr>
        <p:spPr>
          <a:xfrm>
            <a:off x="9753974" y="6489070"/>
            <a:ext cx="1580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20</a:t>
            </a:r>
            <a:r>
              <a:rPr lang="en-GB" sz="1100" baseline="30000"/>
              <a:t>th</a:t>
            </a:r>
            <a:r>
              <a:rPr lang="en-GB" sz="1100"/>
              <a:t> IALA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2285" y="2520275"/>
            <a:ext cx="10367433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912285" y="1520789"/>
            <a:ext cx="10367433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Chapter title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5"/>
            <a:ext cx="12192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912285" y="6381751"/>
            <a:ext cx="2831455" cy="476251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11279717" y="6381750"/>
            <a:ext cx="912284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3791744" y="6381751"/>
            <a:ext cx="7487973" cy="476251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1" y="3394800"/>
            <a:ext cx="12204700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pic>
        <p:nvPicPr>
          <p:cNvPr id="12" name="Image 7" descr="Logo_50x50_RVB.pdf">
            <a:extLst>
              <a:ext uri="{FF2B5EF4-FFF2-40B4-BE49-F238E27FC236}">
                <a16:creationId xmlns:a16="http://schemas.microsoft.com/office/drawing/2014/main" id="{B2D930C2-B99F-46FB-BB3F-E25276D7F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29631" y="-34259"/>
            <a:ext cx="1932737" cy="180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05BFF-2BED-B37F-A13A-8776906FEB02}"/>
              </a:ext>
            </a:extLst>
          </p:cNvPr>
          <p:cNvSpPr txBox="1"/>
          <p:nvPr userDrawn="1"/>
        </p:nvSpPr>
        <p:spPr>
          <a:xfrm>
            <a:off x="9753974" y="6489070"/>
            <a:ext cx="1580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20</a:t>
            </a:r>
            <a:r>
              <a:rPr lang="en-GB" sz="1100" baseline="30000"/>
              <a:t>th</a:t>
            </a:r>
            <a:r>
              <a:rPr lang="en-GB" sz="1100"/>
              <a:t> IALA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12285" y="260649"/>
            <a:ext cx="10367433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12285" y="1304925"/>
            <a:ext cx="10367433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912285" y="6381751"/>
            <a:ext cx="2831455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791744" y="6381751"/>
            <a:ext cx="7487973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IALA Conference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279717" y="6381750"/>
            <a:ext cx="912284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" y="6339600"/>
            <a:ext cx="12204700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346024" y="152636"/>
            <a:ext cx="566674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CD9EA-8480-1A69-0B6B-CFB95ABEB4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1552" y="232404"/>
            <a:ext cx="670881" cy="386563"/>
          </a:xfrm>
          <a:prstGeom prst="rect">
            <a:avLst/>
          </a:prstGeom>
        </p:spPr>
      </p:pic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9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SzPct val="25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E1AA2-A7F2-A61A-0C0B-6479587A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58158-DE22-B4B2-547A-E35FBB270BDE}"/>
              </a:ext>
            </a:extLst>
          </p:cNvPr>
          <p:cNvSpPr txBox="1"/>
          <p:nvPr/>
        </p:nvSpPr>
        <p:spPr>
          <a:xfrm>
            <a:off x="2213918" y="2700189"/>
            <a:ext cx="7191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ko-KR" sz="4000">
                <a:solidFill>
                  <a:srgbClr val="003F98"/>
                </a:solidFill>
                <a:latin typeface="Arial Black" panose="020B0A04020102020204" pitchFamily="34" charset="0"/>
                <a:ea typeface="KoPub돋움체 Bold" pitchFamily="18" charset="-127"/>
              </a:rPr>
              <a:t>Title of the presentation;</a:t>
            </a:r>
          </a:p>
          <a:p>
            <a:pPr algn="r"/>
            <a:r>
              <a:rPr lang="pt-BR" altLang="ko-KR" sz="4000">
                <a:solidFill>
                  <a:srgbClr val="003F98"/>
                </a:solidFill>
                <a:latin typeface="Arial Black" panose="020B0A04020102020204" pitchFamily="34" charset="0"/>
                <a:ea typeface="KoPub돋움체 Bold" pitchFamily="18" charset="-127"/>
              </a:rPr>
              <a:t>Title of the presentation</a:t>
            </a:r>
            <a:endParaRPr lang="ko-KR" altLang="en-US" sz="4000">
              <a:solidFill>
                <a:srgbClr val="003F98"/>
              </a:solidFill>
              <a:latin typeface="Arial Black" panose="020B0A04020102020204" pitchFamily="34" charset="0"/>
              <a:ea typeface="KoPub돋움체 Bold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0743B-816E-A4CD-91C9-4E6C4CC441A9}"/>
              </a:ext>
            </a:extLst>
          </p:cNvPr>
          <p:cNvSpPr txBox="1"/>
          <p:nvPr/>
        </p:nvSpPr>
        <p:spPr>
          <a:xfrm>
            <a:off x="4149732" y="5148461"/>
            <a:ext cx="3905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ko-KR" sz="3200">
                <a:solidFill>
                  <a:srgbClr val="003F98"/>
                </a:solidFill>
                <a:latin typeface="Arial Black" panose="020B0A04020102020204" pitchFamily="34" charset="0"/>
                <a:ea typeface="KoPub돋움체 Bold" pitchFamily="18" charset="-127"/>
              </a:rPr>
              <a:t>Name, affiliation</a:t>
            </a:r>
            <a:endParaRPr lang="ko-KR" altLang="en-US" sz="3200">
              <a:solidFill>
                <a:srgbClr val="003F98"/>
              </a:solidFill>
              <a:latin typeface="Arial Black" panose="020B0A04020102020204" pitchFamily="34" charset="0"/>
              <a:ea typeface="KoPub돋움체 Bold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9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4B40-B5F9-8391-BC06-29E4CB4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List of contents (if applicable)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8BE3D-2BE3-B570-F09D-992F970C4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637D4-56DA-6E68-6D90-991412FCA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/>
              <a:t>1. xxx</a:t>
            </a:r>
          </a:p>
          <a:p>
            <a:r>
              <a:rPr lang="en-US" sz="2000"/>
              <a:t>2. xxx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27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0E4DA3-67E2-BF2F-E883-CF2E0011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>
                <a:solidFill>
                  <a:schemeClr val="accent1"/>
                </a:solidFill>
                <a:latin typeface="+mn-lt"/>
                <a:cs typeface="+mn-cs"/>
              </a:rPr>
              <a:t>This presentation is..</a:t>
            </a:r>
          </a:p>
          <a:p>
            <a:pPr indent="-34290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/>
                </a:solidFill>
                <a:latin typeface="+mn-lt"/>
                <a:cs typeface="+mn-cs"/>
              </a:rPr>
              <a:t>Aaa</a:t>
            </a:r>
            <a:endParaRPr lang="en-US" sz="2000">
              <a:solidFill>
                <a:schemeClr val="accent1"/>
              </a:solidFill>
              <a:latin typeface="+mn-lt"/>
              <a:cs typeface="+mn-cs"/>
            </a:endParaRPr>
          </a:p>
          <a:p>
            <a:pPr indent="-34290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/>
                </a:solidFill>
                <a:latin typeface="+mn-lt"/>
                <a:cs typeface="+mn-cs"/>
              </a:rPr>
              <a:t>Aaa</a:t>
            </a:r>
            <a:endParaRPr lang="en-US" sz="2000">
              <a:solidFill>
                <a:schemeClr val="accent1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1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>
              <a:solidFill>
                <a:schemeClr val="accent1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3455B-BDC7-9928-FA5A-53C21FFD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3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92CEB-1B44-DC90-4FD2-3E6B6B65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64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3E587-8E4F-7338-97AE-15239B93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4</a:t>
            </a:fld>
            <a:endParaRPr lang="fr-FR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F0FF-6F50-0036-8323-12944DD15698}"/>
              </a:ext>
            </a:extLst>
          </p:cNvPr>
          <p:cNvSpPr txBox="1">
            <a:spLocks/>
          </p:cNvSpPr>
          <p:nvPr/>
        </p:nvSpPr>
        <p:spPr bwMode="gray">
          <a:xfrm>
            <a:off x="912285" y="4289570"/>
            <a:ext cx="10367433" cy="1584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SzPct val="25000"/>
              <a:buFontTx/>
              <a:buBlip>
                <a:blip r:embed="rId3"/>
              </a:buBlip>
              <a:defRPr sz="1700" kern="1200">
                <a:solidFill>
                  <a:srgbClr val="9D9D9C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>
                <a:solidFill>
                  <a:schemeClr val="accent1"/>
                </a:solidFill>
              </a:rPr>
              <a:t>Name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>
                <a:solidFill>
                  <a:schemeClr val="accent1"/>
                </a:solidFill>
              </a:rPr>
              <a:t>Title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 err="1">
                <a:solidFill>
                  <a:schemeClr val="accent1"/>
                </a:solidFill>
              </a:rPr>
              <a:t>email@email</a:t>
            </a:r>
            <a:endParaRPr lang="en-AU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AU">
                <a:solidFill>
                  <a:schemeClr val="accent1"/>
                </a:solidFill>
              </a:rPr>
              <a:t>Telephone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63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CCAE4-ECE0-4548-40DC-006D78D2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CEC23-9E63-4EF9-1219-48028658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5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DBE12-D532-B7D6-D7C6-43E32C06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930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IALA_TEMPLATE-POWERPOINT" val="XJ1DH7kq"/>
  <p:tag name="ARTICULATE_SLIDE_COUNT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C6AB7F4ADAA4ABC48D93214FE8FD2" ma:contentTypeVersion="16" ma:contentTypeDescription="Create a new document." ma:contentTypeScope="" ma:versionID="4d64db8acb34b7d8d982d21242169ba5">
  <xsd:schema xmlns:xsd="http://www.w3.org/2001/XMLSchema" xmlns:xs="http://www.w3.org/2001/XMLSchema" xmlns:p="http://schemas.microsoft.com/office/2006/metadata/properties" xmlns:ns2="ac5f8115-f13f-4d01-aff4-515a67108c33" xmlns:ns3="06022411-6e02-423b-85fd-39e0748b9219" targetNamespace="http://schemas.microsoft.com/office/2006/metadata/properties" ma:root="true" ma:fieldsID="8ea6b26a7e32588774012f97fb8a86a1" ns2:_="" ns3:_="">
    <xsd:import namespace="ac5f8115-f13f-4d01-aff4-515a67108c33"/>
    <xsd:import namespace="06022411-6e02-423b-85fd-39e0748b9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f8115-f13f-4d01-aff4-515a67108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604d76-ecdf-464b-8720-89396eb59a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22411-6e02-423b-85fd-39e0748b92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2b8b40-6d33-49af-abef-1171a80bfd6f}" ma:internalName="TaxCatchAll" ma:showField="CatchAllData" ma:web="06022411-6e02-423b-85fd-39e0748b9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2B1EC-EEB2-4B8D-8EFF-FF0EB23C25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B04BB-4DD4-444C-841C-0DDD78E343E2}">
  <ds:schemaRefs>
    <ds:schemaRef ds:uri="06022411-6e02-423b-85fd-39e0748b9219"/>
    <ds:schemaRef ds:uri="ac5f8115-f13f-4d01-aff4-515a67108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IALA_template-powerpoint</vt:lpstr>
      <vt:lpstr>PowerPoint Presentation</vt:lpstr>
      <vt:lpstr>List of contents (if applicable)</vt:lpstr>
      <vt:lpstr>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MASS; Aton perspective</dc:title>
  <dc:creator>Jeon MinSu</dc:creator>
  <cp:revision>1</cp:revision>
  <cp:lastPrinted>2021-05-21T06:28:17Z</cp:lastPrinted>
  <dcterms:created xsi:type="dcterms:W3CDTF">2020-02-07T22:22:04Z</dcterms:created>
  <dcterms:modified xsi:type="dcterms:W3CDTF">2023-01-23T09:51:38Z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F8C381E6-592D-4C8A-9F28-C9129BFE150B</vt:lpwstr>
  </property>
  <property fmtid="{D5CDD505-2E9C-101B-9397-08002B2CF9AE}" pid="3" name="ArticulatePath">
    <vt:lpwstr>https://aism365.sharepoint.com/sites/IALAAISM/Shared Documents/TECHNICAL OPERATIONS/Conferences/2023 - Brazil/Conference Papers/Templates/Template for presentation IALA conference 2023 rev1</vt:lpwstr>
  </property>
</Properties>
</file>