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52" r:id="rId2"/>
    <p:sldMasterId id="2147483764" r:id="rId3"/>
  </p:sldMasterIdLst>
  <p:notesMasterIdLst>
    <p:notesMasterId r:id="rId21"/>
  </p:notesMasterIdLst>
  <p:sldIdLst>
    <p:sldId id="256" r:id="rId4"/>
    <p:sldId id="339" r:id="rId5"/>
    <p:sldId id="274" r:id="rId6"/>
    <p:sldId id="340" r:id="rId7"/>
    <p:sldId id="279" r:id="rId8"/>
    <p:sldId id="261" r:id="rId9"/>
    <p:sldId id="262" r:id="rId10"/>
    <p:sldId id="335" r:id="rId11"/>
    <p:sldId id="330" r:id="rId12"/>
    <p:sldId id="329" r:id="rId13"/>
    <p:sldId id="332" r:id="rId14"/>
    <p:sldId id="260" r:id="rId15"/>
    <p:sldId id="334" r:id="rId16"/>
    <p:sldId id="337" r:id="rId17"/>
    <p:sldId id="338" r:id="rId18"/>
    <p:sldId id="333" r:id="rId19"/>
    <p:sldId id="323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2333529-6A79-43F9-9BCF-0D609B25E99B}">
          <p14:sldIdLst>
            <p14:sldId id="256"/>
            <p14:sldId id="339"/>
            <p14:sldId id="274"/>
            <p14:sldId id="340"/>
          </p14:sldIdLst>
        </p14:section>
        <p14:section name="Sección sin título" id="{2C7845C4-CE2F-49E0-9616-A04424D387FD}">
          <p14:sldIdLst>
            <p14:sldId id="279"/>
            <p14:sldId id="261"/>
            <p14:sldId id="262"/>
          </p14:sldIdLst>
        </p14:section>
        <p14:section name="1" id="{3575B92C-9B15-4AE6-8B74-ECE015F847CE}">
          <p14:sldIdLst>
            <p14:sldId id="335"/>
            <p14:sldId id="330"/>
            <p14:sldId id="329"/>
            <p14:sldId id="332"/>
            <p14:sldId id="260"/>
            <p14:sldId id="334"/>
            <p14:sldId id="337"/>
            <p14:sldId id="338"/>
            <p14:sldId id="333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1283D-E256-45AE-9E5F-B248414B5362}" type="doc">
      <dgm:prSet loTypeId="urn:microsoft.com/office/officeart/2009/3/layout/PieProcess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3E605907-CFAE-4F49-8E38-C4036FE514E0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SISTEMA DE DETECCIÓN</a:t>
          </a:r>
        </a:p>
      </dgm:t>
    </dgm:pt>
    <dgm:pt modelId="{46F890E5-EE03-44D7-8C25-11406F7E4C0D}" type="parTrans" cxnId="{C3837366-848A-4E0F-83E4-DB446BE2A2C4}">
      <dgm:prSet/>
      <dgm:spPr/>
      <dgm:t>
        <a:bodyPr/>
        <a:lstStyle/>
        <a:p>
          <a:endParaRPr lang="es-ES"/>
        </a:p>
      </dgm:t>
    </dgm:pt>
    <dgm:pt modelId="{EA4AC91A-C0C4-48F7-9C3D-EEB3269998EC}" type="sibTrans" cxnId="{C3837366-848A-4E0F-83E4-DB446BE2A2C4}">
      <dgm:prSet/>
      <dgm:spPr/>
      <dgm:t>
        <a:bodyPr/>
        <a:lstStyle/>
        <a:p>
          <a:endParaRPr lang="es-ES"/>
        </a:p>
      </dgm:t>
    </dgm:pt>
    <dgm:pt modelId="{DC466D90-C6C1-4B29-8351-334C1867BFD8}">
      <dgm:prSet phldrT="[Texto]" custT="1"/>
      <dgm:spPr/>
      <dgm:t>
        <a:bodyPr/>
        <a:lstStyle/>
        <a:p>
          <a:pPr algn="ctr"/>
          <a:r>
            <a:rPr lang="es-ES" sz="1200" dirty="0">
              <a:latin typeface="Century Gothic" panose="020B0502020202020204" pitchFamily="34" charset="0"/>
            </a:rPr>
            <a:t>Es un sistema ELECTRÓNICO pasivo (EO-RSTA) para el seguimiento de blancos marítimos de superficie que consta de:</a:t>
          </a:r>
        </a:p>
      </dgm:t>
    </dgm:pt>
    <dgm:pt modelId="{C86A1F54-2F81-4EE1-A2A2-7F9F6C592085}" type="parTrans" cxnId="{3F5E2D3C-D68A-4E84-B729-5BB9A3368E4B}">
      <dgm:prSet/>
      <dgm:spPr/>
      <dgm:t>
        <a:bodyPr/>
        <a:lstStyle/>
        <a:p>
          <a:endParaRPr lang="es-ES"/>
        </a:p>
      </dgm:t>
    </dgm:pt>
    <dgm:pt modelId="{323C3347-4FF7-4D7B-9060-2D55D09B562E}" type="sibTrans" cxnId="{3F5E2D3C-D68A-4E84-B729-5BB9A3368E4B}">
      <dgm:prSet/>
      <dgm:spPr/>
      <dgm:t>
        <a:bodyPr/>
        <a:lstStyle/>
        <a:p>
          <a:endParaRPr lang="es-ES"/>
        </a:p>
      </dgm:t>
    </dgm:pt>
    <dgm:pt modelId="{05478E51-48A9-4FCE-A005-0DD0127D467B}">
      <dgm:prSet phldrT="[Texto]"/>
      <dgm:spPr/>
      <dgm:t>
        <a:bodyPr/>
        <a:lstStyle/>
        <a:p>
          <a:r>
            <a:rPr lang="es-ES">
              <a:latin typeface="Century Gothic" panose="020B0502020202020204" pitchFamily="34" charset="0"/>
            </a:rPr>
            <a:t>SISTEMA DE MANDO Y CONTROL</a:t>
          </a:r>
        </a:p>
      </dgm:t>
    </dgm:pt>
    <dgm:pt modelId="{5267862D-3035-4D2D-A3BE-0566F6EEADDD}" type="parTrans" cxnId="{6993C604-C04B-437A-809E-AE48AC79A814}">
      <dgm:prSet/>
      <dgm:spPr/>
      <dgm:t>
        <a:bodyPr/>
        <a:lstStyle/>
        <a:p>
          <a:endParaRPr lang="es-ES"/>
        </a:p>
      </dgm:t>
    </dgm:pt>
    <dgm:pt modelId="{C0D21BF6-0837-4F5C-8E79-1216A3288A6D}" type="sibTrans" cxnId="{6993C604-C04B-437A-809E-AE48AC79A814}">
      <dgm:prSet/>
      <dgm:spPr/>
      <dgm:t>
        <a:bodyPr/>
        <a:lstStyle/>
        <a:p>
          <a:endParaRPr lang="es-ES"/>
        </a:p>
      </dgm:t>
    </dgm:pt>
    <dgm:pt modelId="{7F48442E-E02B-4EAB-AC86-42A122B603FF}">
      <dgm:prSet phldrT="[Texto]"/>
      <dgm:spPr/>
      <dgm:t>
        <a:bodyPr/>
        <a:lstStyle/>
        <a:p>
          <a:r>
            <a:rPr lang="es-ES">
              <a:latin typeface="Century Gothic" panose="020B0502020202020204" pitchFamily="34" charset="0"/>
            </a:rPr>
            <a:t>SISTEMA DE RESPUESTA</a:t>
          </a:r>
        </a:p>
      </dgm:t>
    </dgm:pt>
    <dgm:pt modelId="{FDFA5F37-C501-44EC-A6B9-3173B78F3FBE}" type="parTrans" cxnId="{F7BF0953-3879-489C-A53F-7852053EC371}">
      <dgm:prSet/>
      <dgm:spPr/>
      <dgm:t>
        <a:bodyPr/>
        <a:lstStyle/>
        <a:p>
          <a:endParaRPr lang="es-ES"/>
        </a:p>
      </dgm:t>
    </dgm:pt>
    <dgm:pt modelId="{E20F05E9-65B1-47A8-B8FE-12FBED999611}" type="sibTrans" cxnId="{F7BF0953-3879-489C-A53F-7852053EC371}">
      <dgm:prSet/>
      <dgm:spPr/>
      <dgm:t>
        <a:bodyPr/>
        <a:lstStyle/>
        <a:p>
          <a:endParaRPr lang="es-ES"/>
        </a:p>
      </dgm:t>
    </dgm:pt>
    <dgm:pt modelId="{33F94498-DA74-4B9C-88B8-7DAAD51A2350}">
      <dgm:prSet phldrT="[Texto]" custT="1"/>
      <dgm:spPr/>
      <dgm:t>
        <a:bodyPr/>
        <a:lstStyle/>
        <a:p>
          <a:pPr algn="ctr"/>
          <a:r>
            <a:rPr lang="es-ES" sz="1200" dirty="0">
              <a:latin typeface="Century Gothic" panose="020B0502020202020204" pitchFamily="34" charset="0"/>
            </a:rPr>
            <a:t>Básicamente un </a:t>
          </a:r>
          <a:r>
            <a:rPr lang="es-ES" sz="1200" b="1" dirty="0">
              <a:latin typeface="Century Gothic" panose="020B0502020202020204" pitchFamily="34" charset="0"/>
            </a:rPr>
            <a:t>USV</a:t>
          </a:r>
          <a:r>
            <a:rPr lang="es-ES" sz="1200" dirty="0">
              <a:latin typeface="Century Gothic" panose="020B0502020202020204" pitchFamily="34" charset="0"/>
            </a:rPr>
            <a:t> con tres modos de operación (manual, teledirigida o completamente autónoma) que integra diferentes sensores y que permite:</a:t>
          </a:r>
        </a:p>
      </dgm:t>
    </dgm:pt>
    <dgm:pt modelId="{A0F0F525-5A40-41D5-9A11-4A9A2F2F0E9F}" type="parTrans" cxnId="{5BCCD342-A595-4217-A3DC-C4C3ACE78673}">
      <dgm:prSet/>
      <dgm:spPr/>
      <dgm:t>
        <a:bodyPr/>
        <a:lstStyle/>
        <a:p>
          <a:endParaRPr lang="es-ES"/>
        </a:p>
      </dgm:t>
    </dgm:pt>
    <dgm:pt modelId="{FCFAABC7-A19D-4369-9387-CD8F622C98AE}" type="sibTrans" cxnId="{5BCCD342-A595-4217-A3DC-C4C3ACE78673}">
      <dgm:prSet/>
      <dgm:spPr/>
      <dgm:t>
        <a:bodyPr/>
        <a:lstStyle/>
        <a:p>
          <a:endParaRPr lang="es-ES"/>
        </a:p>
      </dgm:t>
    </dgm:pt>
    <dgm:pt modelId="{03F0F7A9-DDED-44B3-85F7-2DF6B8D999D3}">
      <dgm:prSet custT="1"/>
      <dgm:spPr/>
      <dgm:t>
        <a:bodyPr/>
        <a:lstStyle/>
        <a:p>
          <a:pPr algn="ctr"/>
          <a:r>
            <a:rPr lang="es-ES" sz="1200">
              <a:latin typeface="Century Gothic" panose="020B0502020202020204" pitchFamily="34" charset="0"/>
            </a:rPr>
            <a:t>Confirmar la existencia y dar respuesta, en su caso, a una amenaza.</a:t>
          </a:r>
        </a:p>
      </dgm:t>
    </dgm:pt>
    <dgm:pt modelId="{9DEB65D5-A7F2-426C-B83D-EAC94457DE04}" type="parTrans" cxnId="{C4BB4656-FAD1-4922-B588-C154ACA0D515}">
      <dgm:prSet/>
      <dgm:spPr/>
      <dgm:t>
        <a:bodyPr/>
        <a:lstStyle/>
        <a:p>
          <a:endParaRPr lang="es-ES"/>
        </a:p>
      </dgm:t>
    </dgm:pt>
    <dgm:pt modelId="{9DF912AA-3ED1-4227-A9B6-C1A768CB7C90}" type="sibTrans" cxnId="{C4BB4656-FAD1-4922-B588-C154ACA0D515}">
      <dgm:prSet/>
      <dgm:spPr/>
      <dgm:t>
        <a:bodyPr/>
        <a:lstStyle/>
        <a:p>
          <a:endParaRPr lang="es-ES"/>
        </a:p>
      </dgm:t>
    </dgm:pt>
    <dgm:pt modelId="{C0D028DA-2DE5-4242-ADCC-88CFDC68C0B8}">
      <dgm:prSet custT="1"/>
      <dgm:spPr/>
      <dgm:t>
        <a:bodyPr/>
        <a:lstStyle/>
        <a:p>
          <a:pPr algn="ctr"/>
          <a:r>
            <a:rPr lang="es-ES" sz="1200">
              <a:latin typeface="Century Gothic" panose="020B0502020202020204" pitchFamily="34" charset="0"/>
            </a:rPr>
            <a:t>Aumentar la capacidad de detección acercando los sensores hacia el lugar a inspeccionar.</a:t>
          </a:r>
        </a:p>
      </dgm:t>
    </dgm:pt>
    <dgm:pt modelId="{0DDB8439-0498-4078-B2A4-E3EC91FCDB84}" type="parTrans" cxnId="{DFBAF29B-8121-4DA3-AF7E-FDF6B1D9CAD8}">
      <dgm:prSet/>
      <dgm:spPr/>
      <dgm:t>
        <a:bodyPr/>
        <a:lstStyle/>
        <a:p>
          <a:endParaRPr lang="es-ES"/>
        </a:p>
      </dgm:t>
    </dgm:pt>
    <dgm:pt modelId="{21C1CDA7-6F60-4824-9D31-5C9708790CBA}" type="sibTrans" cxnId="{DFBAF29B-8121-4DA3-AF7E-FDF6B1D9CAD8}">
      <dgm:prSet/>
      <dgm:spPr/>
      <dgm:t>
        <a:bodyPr/>
        <a:lstStyle/>
        <a:p>
          <a:endParaRPr lang="es-ES"/>
        </a:p>
      </dgm:t>
    </dgm:pt>
    <dgm:pt modelId="{3785147A-7951-48CB-A5DF-66AB62F27CDA}">
      <dgm:prSet custT="1"/>
      <dgm:spPr/>
      <dgm:t>
        <a:bodyPr/>
        <a:lstStyle/>
        <a:p>
          <a:pPr algn="ctr"/>
          <a:r>
            <a:rPr lang="es-ES" sz="1200">
              <a:latin typeface="Century Gothic" panose="020B0502020202020204" pitchFamily="34" charset="0"/>
            </a:rPr>
            <a:t>Atraque y desatraque automático.</a:t>
          </a:r>
        </a:p>
      </dgm:t>
    </dgm:pt>
    <dgm:pt modelId="{2F50CBF2-A55D-4DDB-B9F7-8628E9B12DCF}" type="parTrans" cxnId="{5650B27B-3AFD-48EA-9B9B-3540E04AA359}">
      <dgm:prSet/>
      <dgm:spPr/>
      <dgm:t>
        <a:bodyPr/>
        <a:lstStyle/>
        <a:p>
          <a:endParaRPr lang="es-ES"/>
        </a:p>
      </dgm:t>
    </dgm:pt>
    <dgm:pt modelId="{F10B47EB-69CD-4984-A554-33B75073F8D6}" type="sibTrans" cxnId="{5650B27B-3AFD-48EA-9B9B-3540E04AA359}">
      <dgm:prSet/>
      <dgm:spPr/>
      <dgm:t>
        <a:bodyPr/>
        <a:lstStyle/>
        <a:p>
          <a:endParaRPr lang="es-ES"/>
        </a:p>
      </dgm:t>
    </dgm:pt>
    <dgm:pt modelId="{181985B2-F3B0-4A67-9AAD-19552082D8EA}">
      <dgm:prSet phldrT="[Texto]" custT="1"/>
      <dgm:spPr/>
      <dgm:t>
        <a:bodyPr/>
        <a:lstStyle/>
        <a:p>
          <a:pPr algn="ctr"/>
          <a:r>
            <a:rPr lang="es-ES" sz="1200" b="1" dirty="0">
              <a:latin typeface="Century Gothic" panose="020B0502020202020204" pitchFamily="34" charset="0"/>
            </a:rPr>
            <a:t>HARDWARE</a:t>
          </a:r>
          <a:r>
            <a:rPr lang="es-ES" sz="1200" dirty="0">
              <a:latin typeface="Century Gothic" panose="020B0502020202020204" pitchFamily="34" charset="0"/>
            </a:rPr>
            <a:t> electro óptico compuesto por cámaras de infrarrojo de barrido frontal (FLIR) que permite la visión nocturna o con niebla y la detección de objetos calientes sobre fondo frío en condiciones de oscuridad o visión reducida.</a:t>
          </a:r>
        </a:p>
      </dgm:t>
    </dgm:pt>
    <dgm:pt modelId="{C5192DEE-4BF5-48AB-B5FA-12D243460909}" type="parTrans" cxnId="{F322E266-5202-45A8-BD62-B5880518A103}">
      <dgm:prSet/>
      <dgm:spPr/>
      <dgm:t>
        <a:bodyPr/>
        <a:lstStyle/>
        <a:p>
          <a:endParaRPr lang="es-ES"/>
        </a:p>
      </dgm:t>
    </dgm:pt>
    <dgm:pt modelId="{31C8AF02-5E9D-4FCB-B6BA-0D8E508A0869}" type="sibTrans" cxnId="{F322E266-5202-45A8-BD62-B5880518A103}">
      <dgm:prSet/>
      <dgm:spPr/>
      <dgm:t>
        <a:bodyPr/>
        <a:lstStyle/>
        <a:p>
          <a:endParaRPr lang="es-ES"/>
        </a:p>
      </dgm:t>
    </dgm:pt>
    <dgm:pt modelId="{D5C6C6F1-4E2C-4FB8-B98B-07898A403E6C}">
      <dgm:prSet phldrT="[Texto]" custT="1"/>
      <dgm:spPr/>
      <dgm:t>
        <a:bodyPr/>
        <a:lstStyle/>
        <a:p>
          <a:pPr algn="ctr"/>
          <a:r>
            <a:rPr lang="es-ES" sz="1400" dirty="0">
              <a:latin typeface="Century Gothic" panose="020B0502020202020204" pitchFamily="34" charset="0"/>
            </a:rPr>
            <a:t>Es un sistema </a:t>
          </a:r>
          <a:r>
            <a:rPr lang="es-ES" sz="1400" dirty="0" err="1">
              <a:latin typeface="Century Gothic" panose="020B0502020202020204" pitchFamily="34" charset="0"/>
            </a:rPr>
            <a:t>computerizado</a:t>
          </a:r>
          <a:r>
            <a:rPr lang="es-ES" sz="1400" dirty="0">
              <a:latin typeface="Century Gothic" panose="020B0502020202020204" pitchFamily="34" charset="0"/>
            </a:rPr>
            <a:t> (C4) compuesto por hardware y software que permiten integrar las señales del sistema de detección y de comunicación con el sistema de respuesta para su mando y control y cuya función es valorar la situación, tomar las decisiones, y dirigir las acciones de respuesta.</a:t>
          </a:r>
        </a:p>
      </dgm:t>
    </dgm:pt>
    <dgm:pt modelId="{857409EF-B2E6-405F-90F4-61407D440B4F}" type="parTrans" cxnId="{6476B15B-0984-4CA1-8CBD-48AA4FFD75B3}">
      <dgm:prSet/>
      <dgm:spPr/>
      <dgm:t>
        <a:bodyPr/>
        <a:lstStyle/>
        <a:p>
          <a:endParaRPr lang="es-ES"/>
        </a:p>
      </dgm:t>
    </dgm:pt>
    <dgm:pt modelId="{66F83614-7076-48E8-9C20-6DD2585A71C4}" type="sibTrans" cxnId="{6476B15B-0984-4CA1-8CBD-48AA4FFD75B3}">
      <dgm:prSet/>
      <dgm:spPr/>
      <dgm:t>
        <a:bodyPr/>
        <a:lstStyle/>
        <a:p>
          <a:endParaRPr lang="es-ES"/>
        </a:p>
      </dgm:t>
    </dgm:pt>
    <dgm:pt modelId="{E050BDF1-F23A-4BC0-A2F5-BA2BAF3484F3}">
      <dgm:prSet custT="1"/>
      <dgm:spPr/>
      <dgm:t>
        <a:bodyPr/>
        <a:lstStyle/>
        <a:p>
          <a:pPr algn="ctr"/>
          <a:r>
            <a:rPr lang="es-ES" sz="1200" b="1" dirty="0">
              <a:latin typeface="Century Gothic" panose="020B0502020202020204" pitchFamily="34" charset="0"/>
            </a:rPr>
            <a:t>SOFTWARE</a:t>
          </a:r>
          <a:r>
            <a:rPr lang="es-ES" sz="1200" dirty="0">
              <a:latin typeface="Century Gothic" panose="020B0502020202020204" pitchFamily="34" charset="0"/>
            </a:rPr>
            <a:t> de adquisición y seguimiento de blancos que permite su localización </a:t>
          </a:r>
          <a:r>
            <a:rPr lang="es-ES" sz="1200" dirty="0" err="1">
              <a:latin typeface="Century Gothic" panose="020B0502020202020204" pitchFamily="34" charset="0"/>
            </a:rPr>
            <a:t>georeferenciada</a:t>
          </a:r>
          <a:r>
            <a:rPr lang="es-ES" sz="1200" dirty="0">
              <a:latin typeface="Century Gothic" panose="020B0502020202020204" pitchFamily="34" charset="0"/>
            </a:rPr>
            <a:t> en cartografía digital.</a:t>
          </a:r>
        </a:p>
      </dgm:t>
    </dgm:pt>
    <dgm:pt modelId="{023E9F57-A12C-4D29-8BC0-9EBA0E9CB71F}" type="parTrans" cxnId="{FBEDDB7F-603C-4C13-8BC7-AA67CEA4D7F8}">
      <dgm:prSet/>
      <dgm:spPr/>
      <dgm:t>
        <a:bodyPr/>
        <a:lstStyle/>
        <a:p>
          <a:endParaRPr lang="es-ES"/>
        </a:p>
      </dgm:t>
    </dgm:pt>
    <dgm:pt modelId="{8D2D5E08-DC79-43BC-BDA9-D61B47108EDB}" type="sibTrans" cxnId="{FBEDDB7F-603C-4C13-8BC7-AA67CEA4D7F8}">
      <dgm:prSet/>
      <dgm:spPr/>
      <dgm:t>
        <a:bodyPr/>
        <a:lstStyle/>
        <a:p>
          <a:endParaRPr lang="es-ES"/>
        </a:p>
      </dgm:t>
    </dgm:pt>
    <dgm:pt modelId="{6D2AA420-C707-4A98-83B8-E029CB9F0DA4}">
      <dgm:prSet phldrT="[Texto]" custT="1"/>
      <dgm:spPr/>
      <dgm:t>
        <a:bodyPr/>
        <a:lstStyle/>
        <a:p>
          <a:pPr algn="ctr"/>
          <a:r>
            <a:rPr lang="es-ES" sz="1200" dirty="0">
              <a:latin typeface="Century Gothic" panose="020B0502020202020204" pitchFamily="34" charset="0"/>
            </a:rPr>
            <a:t>1</a:t>
          </a:r>
        </a:p>
      </dgm:t>
    </dgm:pt>
    <dgm:pt modelId="{140DAF2D-9110-4883-BFE0-360645CAB009}" type="parTrans" cxnId="{AC69C48D-AC8A-4A13-96B8-C6A94A2710B3}">
      <dgm:prSet/>
      <dgm:spPr/>
      <dgm:t>
        <a:bodyPr/>
        <a:lstStyle/>
        <a:p>
          <a:endParaRPr lang="es-ES"/>
        </a:p>
      </dgm:t>
    </dgm:pt>
    <dgm:pt modelId="{F3D2EA1D-BA48-4603-918F-C6AD19BAB681}" type="sibTrans" cxnId="{AC69C48D-AC8A-4A13-96B8-C6A94A2710B3}">
      <dgm:prSet/>
      <dgm:spPr/>
      <dgm:t>
        <a:bodyPr/>
        <a:lstStyle/>
        <a:p>
          <a:endParaRPr lang="es-ES"/>
        </a:p>
      </dgm:t>
    </dgm:pt>
    <dgm:pt modelId="{47CA124C-E0E1-4020-BA12-3B8B90A0B689}">
      <dgm:prSet custT="1"/>
      <dgm:spPr/>
      <dgm:t>
        <a:bodyPr/>
        <a:lstStyle/>
        <a:p>
          <a:pPr algn="ctr"/>
          <a:r>
            <a:rPr lang="es-ES" sz="1200" dirty="0">
              <a:latin typeface="Century Gothic" panose="020B0502020202020204" pitchFamily="34" charset="0"/>
            </a:rPr>
            <a:t>2</a:t>
          </a:r>
        </a:p>
      </dgm:t>
    </dgm:pt>
    <dgm:pt modelId="{88B131C6-086C-4065-9575-7D73B5F167BE}" type="parTrans" cxnId="{F8D2298D-5390-42DD-9DF3-FCEF2EBE5729}">
      <dgm:prSet/>
      <dgm:spPr/>
      <dgm:t>
        <a:bodyPr/>
        <a:lstStyle/>
        <a:p>
          <a:endParaRPr lang="es-ES"/>
        </a:p>
      </dgm:t>
    </dgm:pt>
    <dgm:pt modelId="{EA93C042-34E2-4A00-8B54-A28AE776CFF0}" type="sibTrans" cxnId="{F8D2298D-5390-42DD-9DF3-FCEF2EBE5729}">
      <dgm:prSet/>
      <dgm:spPr/>
      <dgm:t>
        <a:bodyPr/>
        <a:lstStyle/>
        <a:p>
          <a:endParaRPr lang="es-ES"/>
        </a:p>
      </dgm:t>
    </dgm:pt>
    <dgm:pt modelId="{38015F99-1C09-43B5-B9B3-7072221FE61E}">
      <dgm:prSet custT="1"/>
      <dgm:spPr/>
      <dgm:t>
        <a:bodyPr/>
        <a:lstStyle/>
        <a:p>
          <a:pPr algn="ctr"/>
          <a:r>
            <a:rPr lang="es-ES" sz="1200" dirty="0">
              <a:latin typeface="Century Gothic" panose="020B0502020202020204" pitchFamily="34" charset="0"/>
            </a:rPr>
            <a:t>3</a:t>
          </a:r>
        </a:p>
      </dgm:t>
    </dgm:pt>
    <dgm:pt modelId="{1F4086DA-5D2D-4810-985C-F5EFC4FBCE40}" type="parTrans" cxnId="{C257AF2F-3696-4971-8FC5-FB299E0373BA}">
      <dgm:prSet/>
      <dgm:spPr/>
      <dgm:t>
        <a:bodyPr/>
        <a:lstStyle/>
        <a:p>
          <a:endParaRPr lang="es-ES"/>
        </a:p>
      </dgm:t>
    </dgm:pt>
    <dgm:pt modelId="{4819C324-4519-4D32-AEB4-8CABB4883FCC}" type="sibTrans" cxnId="{C257AF2F-3696-4971-8FC5-FB299E0373BA}">
      <dgm:prSet/>
      <dgm:spPr/>
      <dgm:t>
        <a:bodyPr/>
        <a:lstStyle/>
        <a:p>
          <a:endParaRPr lang="es-ES"/>
        </a:p>
      </dgm:t>
    </dgm:pt>
    <dgm:pt modelId="{E8A29B07-99C2-4186-A0E4-64BD238F141B}" type="pres">
      <dgm:prSet presAssocID="{0F11283D-E256-45AE-9E5F-B248414B5362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5CA69049-D21A-46CE-9DEF-B185A76D3908}" type="pres">
      <dgm:prSet presAssocID="{3E605907-CFAE-4F49-8E38-C4036FE514E0}" presName="ParentComposite" presStyleCnt="0"/>
      <dgm:spPr/>
    </dgm:pt>
    <dgm:pt modelId="{47DBCE1B-A945-4BC3-833E-22F4F829A853}" type="pres">
      <dgm:prSet presAssocID="{3E605907-CFAE-4F49-8E38-C4036FE514E0}" presName="Chord" presStyleLbl="bgShp" presStyleIdx="0" presStyleCnt="3"/>
      <dgm:spPr/>
    </dgm:pt>
    <dgm:pt modelId="{CA7EEF13-D611-4597-B072-78D5FAD4D84A}" type="pres">
      <dgm:prSet presAssocID="{3E605907-CFAE-4F49-8E38-C4036FE514E0}" presName="Pie" presStyleLbl="alignNode1" presStyleIdx="0" presStyleCnt="3"/>
      <dgm:spPr/>
    </dgm:pt>
    <dgm:pt modelId="{C7AED852-6BDD-4879-A94D-67245AD7968A}" type="pres">
      <dgm:prSet presAssocID="{3E605907-CFAE-4F49-8E38-C4036FE514E0}" presName="Parent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8149D23D-69D5-47A7-B7E2-EB0FDC9BC995}" type="pres">
      <dgm:prSet presAssocID="{323C3347-4FF7-4D7B-9060-2D55D09B562E}" presName="negSibTrans" presStyleCnt="0"/>
      <dgm:spPr/>
    </dgm:pt>
    <dgm:pt modelId="{6061A734-AE75-45F0-9008-A8400FAD8FE4}" type="pres">
      <dgm:prSet presAssocID="{3E605907-CFAE-4F49-8E38-C4036FE514E0}" presName="composite" presStyleCnt="0"/>
      <dgm:spPr/>
    </dgm:pt>
    <dgm:pt modelId="{9E2D8FE1-F613-402C-91FA-1A7F723DACE3}" type="pres">
      <dgm:prSet presAssocID="{3E605907-CFAE-4F49-8E38-C4036FE514E0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94EBBE54-476F-4F18-9C15-09A3C9D5EEA7}" type="pres">
      <dgm:prSet presAssocID="{EA4AC91A-C0C4-48F7-9C3D-EEB3269998EC}" presName="sibTrans" presStyleCnt="0"/>
      <dgm:spPr/>
    </dgm:pt>
    <dgm:pt modelId="{E6A551FB-4A5C-4340-9401-E29C3DE6EFB7}" type="pres">
      <dgm:prSet presAssocID="{05478E51-48A9-4FCE-A005-0DD0127D467B}" presName="ParentComposite" presStyleCnt="0"/>
      <dgm:spPr/>
    </dgm:pt>
    <dgm:pt modelId="{766E49AD-ADC4-4174-AF74-98BAF7862979}" type="pres">
      <dgm:prSet presAssocID="{05478E51-48A9-4FCE-A005-0DD0127D467B}" presName="Chord" presStyleLbl="bgShp" presStyleIdx="1" presStyleCnt="3"/>
      <dgm:spPr/>
    </dgm:pt>
    <dgm:pt modelId="{10C8BE27-03D1-4222-BDC3-2FB31CAE2831}" type="pres">
      <dgm:prSet presAssocID="{05478E51-48A9-4FCE-A005-0DD0127D467B}" presName="Pie" presStyleLbl="alignNode1" presStyleIdx="1" presStyleCnt="3"/>
      <dgm:spPr/>
    </dgm:pt>
    <dgm:pt modelId="{1A381657-904C-44B5-AA04-B689AF94675D}" type="pres">
      <dgm:prSet presAssocID="{05478E51-48A9-4FCE-A005-0DD0127D467B}" presName="Parent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A2C8D1A4-7612-46D6-A762-DE63D2DCF029}" type="pres">
      <dgm:prSet presAssocID="{66F83614-7076-48E8-9C20-6DD2585A71C4}" presName="negSibTrans" presStyleCnt="0"/>
      <dgm:spPr/>
    </dgm:pt>
    <dgm:pt modelId="{496F4B83-775E-4912-ACBC-E084A906E392}" type="pres">
      <dgm:prSet presAssocID="{05478E51-48A9-4FCE-A005-0DD0127D467B}" presName="composite" presStyleCnt="0"/>
      <dgm:spPr/>
    </dgm:pt>
    <dgm:pt modelId="{CCD6C6EA-DE08-4D5D-BA5F-05762F398F91}" type="pres">
      <dgm:prSet presAssocID="{05478E51-48A9-4FCE-A005-0DD0127D467B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BEE49456-D005-4654-B300-BF1C956785F9}" type="pres">
      <dgm:prSet presAssocID="{C0D21BF6-0837-4F5C-8E79-1216A3288A6D}" presName="sibTrans" presStyleCnt="0"/>
      <dgm:spPr/>
    </dgm:pt>
    <dgm:pt modelId="{CD03B6BB-67D0-4058-88DE-C248EDC75FB4}" type="pres">
      <dgm:prSet presAssocID="{7F48442E-E02B-4EAB-AC86-42A122B603FF}" presName="ParentComposite" presStyleCnt="0"/>
      <dgm:spPr/>
    </dgm:pt>
    <dgm:pt modelId="{F2126FCB-1EAD-4837-A4B2-1F1036A5891E}" type="pres">
      <dgm:prSet presAssocID="{7F48442E-E02B-4EAB-AC86-42A122B603FF}" presName="Chord" presStyleLbl="bgShp" presStyleIdx="2" presStyleCnt="3"/>
      <dgm:spPr/>
    </dgm:pt>
    <dgm:pt modelId="{7A3940D5-5D06-4FBF-864C-02EFD83BFD4A}" type="pres">
      <dgm:prSet presAssocID="{7F48442E-E02B-4EAB-AC86-42A122B603FF}" presName="Pie" presStyleLbl="alignNode1" presStyleIdx="2" presStyleCnt="3"/>
      <dgm:spPr/>
    </dgm:pt>
    <dgm:pt modelId="{7C4B85F1-4F35-4012-86D6-C28B04683279}" type="pres">
      <dgm:prSet presAssocID="{7F48442E-E02B-4EAB-AC86-42A122B603FF}" presName="Parent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2CEE1188-F592-4941-BE38-5B58527D85EC}" type="pres">
      <dgm:prSet presAssocID="{FCFAABC7-A19D-4369-9387-CD8F622C98AE}" presName="negSibTrans" presStyleCnt="0"/>
      <dgm:spPr/>
    </dgm:pt>
    <dgm:pt modelId="{E21DB990-FA01-4004-997C-4D6AF392F057}" type="pres">
      <dgm:prSet presAssocID="{7F48442E-E02B-4EAB-AC86-42A122B603FF}" presName="composite" presStyleCnt="0"/>
      <dgm:spPr/>
    </dgm:pt>
    <dgm:pt modelId="{F62180E8-8CF4-45CC-B0A4-3B0804309A75}" type="pres">
      <dgm:prSet presAssocID="{7F48442E-E02B-4EAB-AC86-42A122B603FF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993C604-C04B-437A-809E-AE48AC79A814}" srcId="{0F11283D-E256-45AE-9E5F-B248414B5362}" destId="{05478E51-48A9-4FCE-A005-0DD0127D467B}" srcOrd="1" destOrd="0" parTransId="{5267862D-3035-4D2D-A3BE-0566F6EEADDD}" sibTransId="{C0D21BF6-0837-4F5C-8E79-1216A3288A6D}"/>
    <dgm:cxn modelId="{FEEF570A-8E64-49E2-8FBD-CDADFF526B45}" type="presOf" srcId="{D5C6C6F1-4E2C-4FB8-B98B-07898A403E6C}" destId="{CCD6C6EA-DE08-4D5D-BA5F-05762F398F91}" srcOrd="0" destOrd="0" presId="urn:microsoft.com/office/officeart/2009/3/layout/PieProcess"/>
    <dgm:cxn modelId="{3CCABF26-891A-4047-894A-AFEB61B16D96}" type="presOf" srcId="{E050BDF1-F23A-4BC0-A2F5-BA2BAF3484F3}" destId="{9E2D8FE1-F613-402C-91FA-1A7F723DACE3}" srcOrd="0" destOrd="2" presId="urn:microsoft.com/office/officeart/2009/3/layout/PieProcess"/>
    <dgm:cxn modelId="{0A86BC29-B9FC-4A9C-977F-3DD4E49E66E5}" type="presOf" srcId="{47CA124C-E0E1-4020-BA12-3B8B90A0B689}" destId="{F62180E8-8CF4-45CC-B0A4-3B0804309A75}" srcOrd="0" destOrd="3" presId="urn:microsoft.com/office/officeart/2009/3/layout/PieProcess"/>
    <dgm:cxn modelId="{C257AF2F-3696-4971-8FC5-FB299E0373BA}" srcId="{7F48442E-E02B-4EAB-AC86-42A122B603FF}" destId="{38015F99-1C09-43B5-B9B3-7072221FE61E}" srcOrd="5" destOrd="0" parTransId="{1F4086DA-5D2D-4810-985C-F5EFC4FBCE40}" sibTransId="{4819C324-4519-4D32-AEB4-8CABB4883FCC}"/>
    <dgm:cxn modelId="{3F5E2D3C-D68A-4E84-B729-5BB9A3368E4B}" srcId="{3E605907-CFAE-4F49-8E38-C4036FE514E0}" destId="{DC466D90-C6C1-4B29-8351-334C1867BFD8}" srcOrd="0" destOrd="0" parTransId="{C86A1F54-2F81-4EE1-A2A2-7F9F6C592085}" sibTransId="{323C3347-4FF7-4D7B-9060-2D55D09B562E}"/>
    <dgm:cxn modelId="{6476B15B-0984-4CA1-8CBD-48AA4FFD75B3}" srcId="{05478E51-48A9-4FCE-A005-0DD0127D467B}" destId="{D5C6C6F1-4E2C-4FB8-B98B-07898A403E6C}" srcOrd="0" destOrd="0" parTransId="{857409EF-B2E6-405F-90F4-61407D440B4F}" sibTransId="{66F83614-7076-48E8-9C20-6DD2585A71C4}"/>
    <dgm:cxn modelId="{5BCCD342-A595-4217-A3DC-C4C3ACE78673}" srcId="{7F48442E-E02B-4EAB-AC86-42A122B603FF}" destId="{33F94498-DA74-4B9C-88B8-7DAAD51A2350}" srcOrd="0" destOrd="0" parTransId="{A0F0F525-5A40-41D5-9A11-4A9A2F2F0E9F}" sibTransId="{FCFAABC7-A19D-4369-9387-CD8F622C98AE}"/>
    <dgm:cxn modelId="{A8F7D963-31AC-45F4-8155-52239552228A}" type="presOf" srcId="{38015F99-1C09-43B5-B9B3-7072221FE61E}" destId="{F62180E8-8CF4-45CC-B0A4-3B0804309A75}" srcOrd="0" destOrd="5" presId="urn:microsoft.com/office/officeart/2009/3/layout/PieProcess"/>
    <dgm:cxn modelId="{C3837366-848A-4E0F-83E4-DB446BE2A2C4}" srcId="{0F11283D-E256-45AE-9E5F-B248414B5362}" destId="{3E605907-CFAE-4F49-8E38-C4036FE514E0}" srcOrd="0" destOrd="0" parTransId="{46F890E5-EE03-44D7-8C25-11406F7E4C0D}" sibTransId="{EA4AC91A-C0C4-48F7-9C3D-EEB3269998EC}"/>
    <dgm:cxn modelId="{F322E266-5202-45A8-BD62-B5880518A103}" srcId="{3E605907-CFAE-4F49-8E38-C4036FE514E0}" destId="{181985B2-F3B0-4A67-9AAD-19552082D8EA}" srcOrd="1" destOrd="0" parTransId="{C5192DEE-4BF5-48AB-B5FA-12D243460909}" sibTransId="{31C8AF02-5E9D-4FCB-B6BA-0D8E508A0869}"/>
    <dgm:cxn modelId="{29D7D04F-D491-4E0D-9A96-21656DE13B4C}" type="presOf" srcId="{05478E51-48A9-4FCE-A005-0DD0127D467B}" destId="{1A381657-904C-44B5-AA04-B689AF94675D}" srcOrd="0" destOrd="0" presId="urn:microsoft.com/office/officeart/2009/3/layout/PieProcess"/>
    <dgm:cxn modelId="{F7BF0953-3879-489C-A53F-7852053EC371}" srcId="{0F11283D-E256-45AE-9E5F-B248414B5362}" destId="{7F48442E-E02B-4EAB-AC86-42A122B603FF}" srcOrd="2" destOrd="0" parTransId="{FDFA5F37-C501-44EC-A6B9-3173B78F3FBE}" sibTransId="{E20F05E9-65B1-47A8-B8FE-12FBED999611}"/>
    <dgm:cxn modelId="{D1AA3753-533B-4600-AC70-C1A7B1958506}" type="presOf" srcId="{DC466D90-C6C1-4B29-8351-334C1867BFD8}" destId="{9E2D8FE1-F613-402C-91FA-1A7F723DACE3}" srcOrd="0" destOrd="0" presId="urn:microsoft.com/office/officeart/2009/3/layout/PieProcess"/>
    <dgm:cxn modelId="{C4BB4656-FAD1-4922-B588-C154ACA0D515}" srcId="{7F48442E-E02B-4EAB-AC86-42A122B603FF}" destId="{03F0F7A9-DDED-44B3-85F7-2DF6B8D999D3}" srcOrd="2" destOrd="0" parTransId="{9DEB65D5-A7F2-426C-B83D-EAC94457DE04}" sibTransId="{9DF912AA-3ED1-4227-A9B6-C1A768CB7C90}"/>
    <dgm:cxn modelId="{5650B27B-3AFD-48EA-9B9B-3540E04AA359}" srcId="{7F48442E-E02B-4EAB-AC86-42A122B603FF}" destId="{3785147A-7951-48CB-A5DF-66AB62F27CDA}" srcOrd="6" destOrd="0" parTransId="{2F50CBF2-A55D-4DDB-B9F7-8628E9B12DCF}" sibTransId="{F10B47EB-69CD-4984-A554-33B75073F8D6}"/>
    <dgm:cxn modelId="{FBEDDB7F-603C-4C13-8BC7-AA67CEA4D7F8}" srcId="{3E605907-CFAE-4F49-8E38-C4036FE514E0}" destId="{E050BDF1-F23A-4BC0-A2F5-BA2BAF3484F3}" srcOrd="2" destOrd="0" parTransId="{023E9F57-A12C-4D29-8BC0-9EBA0E9CB71F}" sibTransId="{8D2D5E08-DC79-43BC-BDA9-D61B47108EDB}"/>
    <dgm:cxn modelId="{DEF6D58A-E3A8-4625-9381-127F5FD94C97}" type="presOf" srcId="{C0D028DA-2DE5-4242-ADCC-88CFDC68C0B8}" destId="{F62180E8-8CF4-45CC-B0A4-3B0804309A75}" srcOrd="0" destOrd="4" presId="urn:microsoft.com/office/officeart/2009/3/layout/PieProcess"/>
    <dgm:cxn modelId="{F8D2298D-5390-42DD-9DF3-FCEF2EBE5729}" srcId="{7F48442E-E02B-4EAB-AC86-42A122B603FF}" destId="{47CA124C-E0E1-4020-BA12-3B8B90A0B689}" srcOrd="3" destOrd="0" parTransId="{88B131C6-086C-4065-9575-7D73B5F167BE}" sibTransId="{EA93C042-34E2-4A00-8B54-A28AE776CFF0}"/>
    <dgm:cxn modelId="{AC69C48D-AC8A-4A13-96B8-C6A94A2710B3}" srcId="{7F48442E-E02B-4EAB-AC86-42A122B603FF}" destId="{6D2AA420-C707-4A98-83B8-E029CB9F0DA4}" srcOrd="1" destOrd="0" parTransId="{140DAF2D-9110-4883-BFE0-360645CAB009}" sibTransId="{F3D2EA1D-BA48-4603-918F-C6AD19BAB681}"/>
    <dgm:cxn modelId="{DFBAF29B-8121-4DA3-AF7E-FDF6B1D9CAD8}" srcId="{7F48442E-E02B-4EAB-AC86-42A122B603FF}" destId="{C0D028DA-2DE5-4242-ADCC-88CFDC68C0B8}" srcOrd="4" destOrd="0" parTransId="{0DDB8439-0498-4078-B2A4-E3EC91FCDB84}" sibTransId="{21C1CDA7-6F60-4824-9D31-5C9708790CBA}"/>
    <dgm:cxn modelId="{CF0D739D-9CB7-4032-A1B3-C2D5C1D1F75A}" type="presOf" srcId="{6D2AA420-C707-4A98-83B8-E029CB9F0DA4}" destId="{F62180E8-8CF4-45CC-B0A4-3B0804309A75}" srcOrd="0" destOrd="1" presId="urn:microsoft.com/office/officeart/2009/3/layout/PieProcess"/>
    <dgm:cxn modelId="{7298BEB1-E776-4843-A863-3591AFF1BF50}" type="presOf" srcId="{7F48442E-E02B-4EAB-AC86-42A122B603FF}" destId="{7C4B85F1-4F35-4012-86D6-C28B04683279}" srcOrd="0" destOrd="0" presId="urn:microsoft.com/office/officeart/2009/3/layout/PieProcess"/>
    <dgm:cxn modelId="{AD702DBB-48CB-4A8A-B88C-449AD63CD684}" type="presOf" srcId="{181985B2-F3B0-4A67-9AAD-19552082D8EA}" destId="{9E2D8FE1-F613-402C-91FA-1A7F723DACE3}" srcOrd="0" destOrd="1" presId="urn:microsoft.com/office/officeart/2009/3/layout/PieProcess"/>
    <dgm:cxn modelId="{F4EAF8DB-74CF-4972-9CF0-9542F8134D84}" type="presOf" srcId="{03F0F7A9-DDED-44B3-85F7-2DF6B8D999D3}" destId="{F62180E8-8CF4-45CC-B0A4-3B0804309A75}" srcOrd="0" destOrd="2" presId="urn:microsoft.com/office/officeart/2009/3/layout/PieProcess"/>
    <dgm:cxn modelId="{B0C31DE0-E882-472C-A762-E80062D88B9C}" type="presOf" srcId="{33F94498-DA74-4B9C-88B8-7DAAD51A2350}" destId="{F62180E8-8CF4-45CC-B0A4-3B0804309A75}" srcOrd="0" destOrd="0" presId="urn:microsoft.com/office/officeart/2009/3/layout/PieProcess"/>
    <dgm:cxn modelId="{44AA2CE8-2A1A-4EE1-B60C-9999D542FE95}" type="presOf" srcId="{0F11283D-E256-45AE-9E5F-B248414B5362}" destId="{E8A29B07-99C2-4186-A0E4-64BD238F141B}" srcOrd="0" destOrd="0" presId="urn:microsoft.com/office/officeart/2009/3/layout/PieProcess"/>
    <dgm:cxn modelId="{9B9B83EC-8340-468D-9329-ED6D8E0CB67B}" type="presOf" srcId="{3785147A-7951-48CB-A5DF-66AB62F27CDA}" destId="{F62180E8-8CF4-45CC-B0A4-3B0804309A75}" srcOrd="0" destOrd="6" presId="urn:microsoft.com/office/officeart/2009/3/layout/PieProcess"/>
    <dgm:cxn modelId="{DEDCC5ED-1BF6-4F4E-A51D-7D7BDBB949A8}" type="presOf" srcId="{3E605907-CFAE-4F49-8E38-C4036FE514E0}" destId="{C7AED852-6BDD-4879-A94D-67245AD7968A}" srcOrd="0" destOrd="0" presId="urn:microsoft.com/office/officeart/2009/3/layout/PieProcess"/>
    <dgm:cxn modelId="{A3B05A6B-86AB-4735-B6FD-9CE813AAAF09}" type="presParOf" srcId="{E8A29B07-99C2-4186-A0E4-64BD238F141B}" destId="{5CA69049-D21A-46CE-9DEF-B185A76D3908}" srcOrd="0" destOrd="0" presId="urn:microsoft.com/office/officeart/2009/3/layout/PieProcess"/>
    <dgm:cxn modelId="{82E6AB95-F8A4-43E1-8964-801B05931369}" type="presParOf" srcId="{5CA69049-D21A-46CE-9DEF-B185A76D3908}" destId="{47DBCE1B-A945-4BC3-833E-22F4F829A853}" srcOrd="0" destOrd="0" presId="urn:microsoft.com/office/officeart/2009/3/layout/PieProcess"/>
    <dgm:cxn modelId="{7278BDDA-1D97-490A-AD72-26A4372ACB4F}" type="presParOf" srcId="{5CA69049-D21A-46CE-9DEF-B185A76D3908}" destId="{CA7EEF13-D611-4597-B072-78D5FAD4D84A}" srcOrd="1" destOrd="0" presId="urn:microsoft.com/office/officeart/2009/3/layout/PieProcess"/>
    <dgm:cxn modelId="{5AF92A7A-781F-4334-87A8-89005DB9AA24}" type="presParOf" srcId="{5CA69049-D21A-46CE-9DEF-B185A76D3908}" destId="{C7AED852-6BDD-4879-A94D-67245AD7968A}" srcOrd="2" destOrd="0" presId="urn:microsoft.com/office/officeart/2009/3/layout/PieProcess"/>
    <dgm:cxn modelId="{3828A705-3B5F-44DB-A2DD-A8D94DB9B00F}" type="presParOf" srcId="{E8A29B07-99C2-4186-A0E4-64BD238F141B}" destId="{8149D23D-69D5-47A7-B7E2-EB0FDC9BC995}" srcOrd="1" destOrd="0" presId="urn:microsoft.com/office/officeart/2009/3/layout/PieProcess"/>
    <dgm:cxn modelId="{FD9C6E5B-710F-426B-8A1B-F36380576362}" type="presParOf" srcId="{E8A29B07-99C2-4186-A0E4-64BD238F141B}" destId="{6061A734-AE75-45F0-9008-A8400FAD8FE4}" srcOrd="2" destOrd="0" presId="urn:microsoft.com/office/officeart/2009/3/layout/PieProcess"/>
    <dgm:cxn modelId="{22052829-5021-4A96-869C-B12C17E61A13}" type="presParOf" srcId="{6061A734-AE75-45F0-9008-A8400FAD8FE4}" destId="{9E2D8FE1-F613-402C-91FA-1A7F723DACE3}" srcOrd="0" destOrd="0" presId="urn:microsoft.com/office/officeart/2009/3/layout/PieProcess"/>
    <dgm:cxn modelId="{1A32B025-0902-49D7-BB3A-2FBCC72F6FE7}" type="presParOf" srcId="{E8A29B07-99C2-4186-A0E4-64BD238F141B}" destId="{94EBBE54-476F-4F18-9C15-09A3C9D5EEA7}" srcOrd="3" destOrd="0" presId="urn:microsoft.com/office/officeart/2009/3/layout/PieProcess"/>
    <dgm:cxn modelId="{42A96ECC-783C-4F39-A93A-B69D9D985ADF}" type="presParOf" srcId="{E8A29B07-99C2-4186-A0E4-64BD238F141B}" destId="{E6A551FB-4A5C-4340-9401-E29C3DE6EFB7}" srcOrd="4" destOrd="0" presId="urn:microsoft.com/office/officeart/2009/3/layout/PieProcess"/>
    <dgm:cxn modelId="{097BF17E-F3BD-45AB-8CA3-D1E5AD72F585}" type="presParOf" srcId="{E6A551FB-4A5C-4340-9401-E29C3DE6EFB7}" destId="{766E49AD-ADC4-4174-AF74-98BAF7862979}" srcOrd="0" destOrd="0" presId="urn:microsoft.com/office/officeart/2009/3/layout/PieProcess"/>
    <dgm:cxn modelId="{B08E2EA1-AB0A-4E7C-AA31-16420CF3FC39}" type="presParOf" srcId="{E6A551FB-4A5C-4340-9401-E29C3DE6EFB7}" destId="{10C8BE27-03D1-4222-BDC3-2FB31CAE2831}" srcOrd="1" destOrd="0" presId="urn:microsoft.com/office/officeart/2009/3/layout/PieProcess"/>
    <dgm:cxn modelId="{5B352616-2080-413A-B75B-AFA0997ED2A3}" type="presParOf" srcId="{E6A551FB-4A5C-4340-9401-E29C3DE6EFB7}" destId="{1A381657-904C-44B5-AA04-B689AF94675D}" srcOrd="2" destOrd="0" presId="urn:microsoft.com/office/officeart/2009/3/layout/PieProcess"/>
    <dgm:cxn modelId="{3EA6BD83-542B-4620-841E-EF83D9780A61}" type="presParOf" srcId="{E8A29B07-99C2-4186-A0E4-64BD238F141B}" destId="{A2C8D1A4-7612-46D6-A762-DE63D2DCF029}" srcOrd="5" destOrd="0" presId="urn:microsoft.com/office/officeart/2009/3/layout/PieProcess"/>
    <dgm:cxn modelId="{86A449BE-4175-45E3-AF5E-E6ACAD7E5C8E}" type="presParOf" srcId="{E8A29B07-99C2-4186-A0E4-64BD238F141B}" destId="{496F4B83-775E-4912-ACBC-E084A906E392}" srcOrd="6" destOrd="0" presId="urn:microsoft.com/office/officeart/2009/3/layout/PieProcess"/>
    <dgm:cxn modelId="{7AE848DC-F9AC-48DE-A235-2E6E10610BD7}" type="presParOf" srcId="{496F4B83-775E-4912-ACBC-E084A906E392}" destId="{CCD6C6EA-DE08-4D5D-BA5F-05762F398F91}" srcOrd="0" destOrd="0" presId="urn:microsoft.com/office/officeart/2009/3/layout/PieProcess"/>
    <dgm:cxn modelId="{C196F392-853D-409A-B893-F64F5084CF62}" type="presParOf" srcId="{E8A29B07-99C2-4186-A0E4-64BD238F141B}" destId="{BEE49456-D005-4654-B300-BF1C956785F9}" srcOrd="7" destOrd="0" presId="urn:microsoft.com/office/officeart/2009/3/layout/PieProcess"/>
    <dgm:cxn modelId="{52516D67-F872-40A2-84E2-96629378A2E6}" type="presParOf" srcId="{E8A29B07-99C2-4186-A0E4-64BD238F141B}" destId="{CD03B6BB-67D0-4058-88DE-C248EDC75FB4}" srcOrd="8" destOrd="0" presId="urn:microsoft.com/office/officeart/2009/3/layout/PieProcess"/>
    <dgm:cxn modelId="{4EDA2FF1-96EA-40C9-A1E9-7AE8A8A9B079}" type="presParOf" srcId="{CD03B6BB-67D0-4058-88DE-C248EDC75FB4}" destId="{F2126FCB-1EAD-4837-A4B2-1F1036A5891E}" srcOrd="0" destOrd="0" presId="urn:microsoft.com/office/officeart/2009/3/layout/PieProcess"/>
    <dgm:cxn modelId="{38ACF21F-90B5-41D3-9D56-037CD67810DE}" type="presParOf" srcId="{CD03B6BB-67D0-4058-88DE-C248EDC75FB4}" destId="{7A3940D5-5D06-4FBF-864C-02EFD83BFD4A}" srcOrd="1" destOrd="0" presId="urn:microsoft.com/office/officeart/2009/3/layout/PieProcess"/>
    <dgm:cxn modelId="{4CB6C782-49DB-4D08-ACCA-5CE68FB59484}" type="presParOf" srcId="{CD03B6BB-67D0-4058-88DE-C248EDC75FB4}" destId="{7C4B85F1-4F35-4012-86D6-C28B04683279}" srcOrd="2" destOrd="0" presId="urn:microsoft.com/office/officeart/2009/3/layout/PieProcess"/>
    <dgm:cxn modelId="{F864A6FC-3E28-4D50-8208-DA3E402660EC}" type="presParOf" srcId="{E8A29B07-99C2-4186-A0E4-64BD238F141B}" destId="{2CEE1188-F592-4941-BE38-5B58527D85EC}" srcOrd="9" destOrd="0" presId="urn:microsoft.com/office/officeart/2009/3/layout/PieProcess"/>
    <dgm:cxn modelId="{BE0CF1BD-DB61-4AD7-A2E2-805E7449CCB3}" type="presParOf" srcId="{E8A29B07-99C2-4186-A0E4-64BD238F141B}" destId="{E21DB990-FA01-4004-997C-4D6AF392F057}" srcOrd="10" destOrd="0" presId="urn:microsoft.com/office/officeart/2009/3/layout/PieProcess"/>
    <dgm:cxn modelId="{24679DFE-BA79-4E33-A71E-526D1A266DEE}" type="presParOf" srcId="{E21DB990-FA01-4004-997C-4D6AF392F057}" destId="{F62180E8-8CF4-45CC-B0A4-3B0804309A75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1136F2-F8A8-4083-845D-D6B8A18B390A}" type="doc">
      <dgm:prSet loTypeId="urn:microsoft.com/office/officeart/2005/8/layout/hProcess9" loCatId="process" qsTypeId="urn:microsoft.com/office/officeart/2005/8/quickstyle/simple4" qsCatId="simple" csTypeId="urn:microsoft.com/office/officeart/2005/8/colors/colorful5" csCatId="colorful" phldr="1"/>
      <dgm:spPr/>
    </dgm:pt>
    <dgm:pt modelId="{69603509-6A3E-4C5E-A4AB-D384B8AE7465}">
      <dgm:prSet phldrT="[Texto]"/>
      <dgm:spPr/>
      <dgm:t>
        <a:bodyPr/>
        <a:lstStyle/>
        <a:p>
          <a:r>
            <a:rPr lang="es-ES">
              <a:latin typeface="Century Gothic" panose="020B0502020202020204" pitchFamily="34" charset="0"/>
            </a:rPr>
            <a:t>DETECCIÓN</a:t>
          </a:r>
        </a:p>
      </dgm:t>
    </dgm:pt>
    <dgm:pt modelId="{263100C4-6299-4715-AC4C-F66FF66710FA}" type="parTrans" cxnId="{5CD5F427-210A-4B25-837F-575506E90FD5}">
      <dgm:prSet/>
      <dgm:spPr/>
      <dgm:t>
        <a:bodyPr/>
        <a:lstStyle/>
        <a:p>
          <a:endParaRPr lang="es-ES"/>
        </a:p>
      </dgm:t>
    </dgm:pt>
    <dgm:pt modelId="{16744375-0BFE-4E90-8FB0-9153DCBB1729}" type="sibTrans" cxnId="{5CD5F427-210A-4B25-837F-575506E90FD5}">
      <dgm:prSet/>
      <dgm:spPr/>
      <dgm:t>
        <a:bodyPr/>
        <a:lstStyle/>
        <a:p>
          <a:endParaRPr lang="es-ES"/>
        </a:p>
      </dgm:t>
    </dgm:pt>
    <dgm:pt modelId="{2566E08B-0F29-49DD-9D31-AAB06BEAF617}">
      <dgm:prSet phldrT="[Texto]"/>
      <dgm:spPr/>
      <dgm:t>
        <a:bodyPr/>
        <a:lstStyle/>
        <a:p>
          <a:r>
            <a:rPr lang="es-ES">
              <a:latin typeface="Century Gothic" panose="020B0502020202020204" pitchFamily="34" charset="0"/>
            </a:rPr>
            <a:t>MANDO Y CONTROL</a:t>
          </a:r>
        </a:p>
      </dgm:t>
    </dgm:pt>
    <dgm:pt modelId="{15690148-C617-43D0-9E9A-777419278429}" type="parTrans" cxnId="{F0E089CD-330C-4C4C-909E-81FCCA736207}">
      <dgm:prSet/>
      <dgm:spPr/>
      <dgm:t>
        <a:bodyPr/>
        <a:lstStyle/>
        <a:p>
          <a:endParaRPr lang="es-ES"/>
        </a:p>
      </dgm:t>
    </dgm:pt>
    <dgm:pt modelId="{55FAF45B-9A3B-42C1-9EE9-3E1D2430948E}" type="sibTrans" cxnId="{F0E089CD-330C-4C4C-909E-81FCCA736207}">
      <dgm:prSet/>
      <dgm:spPr/>
      <dgm:t>
        <a:bodyPr/>
        <a:lstStyle/>
        <a:p>
          <a:endParaRPr lang="es-ES"/>
        </a:p>
      </dgm:t>
    </dgm:pt>
    <dgm:pt modelId="{96EB1BAE-77F7-4437-86AB-EDE86BCB8147}">
      <dgm:prSet phldrT="[Texto]"/>
      <dgm:spPr/>
      <dgm:t>
        <a:bodyPr/>
        <a:lstStyle/>
        <a:p>
          <a:r>
            <a:rPr lang="es-ES">
              <a:latin typeface="Century Gothic" panose="020B0502020202020204" pitchFamily="34" charset="0"/>
            </a:rPr>
            <a:t>RESPUESTA</a:t>
          </a:r>
        </a:p>
      </dgm:t>
    </dgm:pt>
    <dgm:pt modelId="{9896B23B-CC7C-4372-9B48-AB827DDE0A1D}" type="parTrans" cxnId="{9C3D50F2-2422-44D9-BF17-4BE5B629EC2E}">
      <dgm:prSet/>
      <dgm:spPr/>
      <dgm:t>
        <a:bodyPr/>
        <a:lstStyle/>
        <a:p>
          <a:endParaRPr lang="es-ES"/>
        </a:p>
      </dgm:t>
    </dgm:pt>
    <dgm:pt modelId="{345502A9-8AD7-4EBD-B78F-F63675DE089A}" type="sibTrans" cxnId="{9C3D50F2-2422-44D9-BF17-4BE5B629EC2E}">
      <dgm:prSet/>
      <dgm:spPr/>
      <dgm:t>
        <a:bodyPr/>
        <a:lstStyle/>
        <a:p>
          <a:endParaRPr lang="es-ES"/>
        </a:p>
      </dgm:t>
    </dgm:pt>
    <dgm:pt modelId="{EDFECE4C-F2A7-4823-AA85-D64EF5F35848}" type="pres">
      <dgm:prSet presAssocID="{8F1136F2-F8A8-4083-845D-D6B8A18B390A}" presName="CompostProcess" presStyleCnt="0">
        <dgm:presLayoutVars>
          <dgm:dir/>
          <dgm:resizeHandles val="exact"/>
        </dgm:presLayoutVars>
      </dgm:prSet>
      <dgm:spPr/>
    </dgm:pt>
    <dgm:pt modelId="{05DD7B5D-5556-4867-B3D5-96E7D8E9E112}" type="pres">
      <dgm:prSet presAssocID="{8F1136F2-F8A8-4083-845D-D6B8A18B390A}" presName="arrow" presStyleLbl="bgShp" presStyleIdx="0" presStyleCnt="1" custLinFactY="300000" custLinFactNeighborX="-156" custLinFactNeighborY="334083"/>
      <dgm:spPr/>
    </dgm:pt>
    <dgm:pt modelId="{E3E6031E-2BF4-4023-9420-FEB5F72BEE4C}" type="pres">
      <dgm:prSet presAssocID="{8F1136F2-F8A8-4083-845D-D6B8A18B390A}" presName="linearProcess" presStyleCnt="0"/>
      <dgm:spPr/>
    </dgm:pt>
    <dgm:pt modelId="{1A32AC71-D345-4204-8785-4EC4080C1CBF}" type="pres">
      <dgm:prSet presAssocID="{69603509-6A3E-4C5E-A4AB-D384B8AE7465}" presName="textNode" presStyleLbl="node1" presStyleIdx="0" presStyleCnt="3">
        <dgm:presLayoutVars>
          <dgm:bulletEnabled val="1"/>
        </dgm:presLayoutVars>
      </dgm:prSet>
      <dgm:spPr/>
    </dgm:pt>
    <dgm:pt modelId="{78E87B64-5D43-4A08-AAC3-5987D5180A8F}" type="pres">
      <dgm:prSet presAssocID="{16744375-0BFE-4E90-8FB0-9153DCBB1729}" presName="sibTrans" presStyleCnt="0"/>
      <dgm:spPr/>
    </dgm:pt>
    <dgm:pt modelId="{ED84C92B-1B85-47D0-82A5-F2E10BFF0C07}" type="pres">
      <dgm:prSet presAssocID="{2566E08B-0F29-49DD-9D31-AAB06BEAF617}" presName="textNode" presStyleLbl="node1" presStyleIdx="1" presStyleCnt="3">
        <dgm:presLayoutVars>
          <dgm:bulletEnabled val="1"/>
        </dgm:presLayoutVars>
      </dgm:prSet>
      <dgm:spPr/>
    </dgm:pt>
    <dgm:pt modelId="{8F30D1CB-89C0-4845-BE3D-67F497B7AA2D}" type="pres">
      <dgm:prSet presAssocID="{55FAF45B-9A3B-42C1-9EE9-3E1D2430948E}" presName="sibTrans" presStyleCnt="0"/>
      <dgm:spPr/>
    </dgm:pt>
    <dgm:pt modelId="{6D61C0D3-971C-4E9A-9826-485128E32EB6}" type="pres">
      <dgm:prSet presAssocID="{96EB1BAE-77F7-4437-86AB-EDE86BCB814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8E9FA40D-796C-4E84-88C6-912CFBBE723D}" type="presOf" srcId="{69603509-6A3E-4C5E-A4AB-D384B8AE7465}" destId="{1A32AC71-D345-4204-8785-4EC4080C1CBF}" srcOrd="0" destOrd="0" presId="urn:microsoft.com/office/officeart/2005/8/layout/hProcess9"/>
    <dgm:cxn modelId="{8C210F12-51A0-41F8-9BDA-666413FB446E}" type="presOf" srcId="{2566E08B-0F29-49DD-9D31-AAB06BEAF617}" destId="{ED84C92B-1B85-47D0-82A5-F2E10BFF0C07}" srcOrd="0" destOrd="0" presId="urn:microsoft.com/office/officeart/2005/8/layout/hProcess9"/>
    <dgm:cxn modelId="{5CD5F427-210A-4B25-837F-575506E90FD5}" srcId="{8F1136F2-F8A8-4083-845D-D6B8A18B390A}" destId="{69603509-6A3E-4C5E-A4AB-D384B8AE7465}" srcOrd="0" destOrd="0" parTransId="{263100C4-6299-4715-AC4C-F66FF66710FA}" sibTransId="{16744375-0BFE-4E90-8FB0-9153DCBB1729}"/>
    <dgm:cxn modelId="{BD3F014C-A163-4F95-8D2A-603E5248E6A2}" type="presOf" srcId="{96EB1BAE-77F7-4437-86AB-EDE86BCB8147}" destId="{6D61C0D3-971C-4E9A-9826-485128E32EB6}" srcOrd="0" destOrd="0" presId="urn:microsoft.com/office/officeart/2005/8/layout/hProcess9"/>
    <dgm:cxn modelId="{F0E089CD-330C-4C4C-909E-81FCCA736207}" srcId="{8F1136F2-F8A8-4083-845D-D6B8A18B390A}" destId="{2566E08B-0F29-49DD-9D31-AAB06BEAF617}" srcOrd="1" destOrd="0" parTransId="{15690148-C617-43D0-9E9A-777419278429}" sibTransId="{55FAF45B-9A3B-42C1-9EE9-3E1D2430948E}"/>
    <dgm:cxn modelId="{EB75D6EF-551F-4362-8D7C-179839149E3C}" type="presOf" srcId="{8F1136F2-F8A8-4083-845D-D6B8A18B390A}" destId="{EDFECE4C-F2A7-4823-AA85-D64EF5F35848}" srcOrd="0" destOrd="0" presId="urn:microsoft.com/office/officeart/2005/8/layout/hProcess9"/>
    <dgm:cxn modelId="{9C3D50F2-2422-44D9-BF17-4BE5B629EC2E}" srcId="{8F1136F2-F8A8-4083-845D-D6B8A18B390A}" destId="{96EB1BAE-77F7-4437-86AB-EDE86BCB8147}" srcOrd="2" destOrd="0" parTransId="{9896B23B-CC7C-4372-9B48-AB827DDE0A1D}" sibTransId="{345502A9-8AD7-4EBD-B78F-F63675DE089A}"/>
    <dgm:cxn modelId="{ACB6100B-4D45-47BA-AB9F-E3538833B43A}" type="presParOf" srcId="{EDFECE4C-F2A7-4823-AA85-D64EF5F35848}" destId="{05DD7B5D-5556-4867-B3D5-96E7D8E9E112}" srcOrd="0" destOrd="0" presId="urn:microsoft.com/office/officeart/2005/8/layout/hProcess9"/>
    <dgm:cxn modelId="{BF1A1A19-B6D5-437A-A393-D93C15D06372}" type="presParOf" srcId="{EDFECE4C-F2A7-4823-AA85-D64EF5F35848}" destId="{E3E6031E-2BF4-4023-9420-FEB5F72BEE4C}" srcOrd="1" destOrd="0" presId="urn:microsoft.com/office/officeart/2005/8/layout/hProcess9"/>
    <dgm:cxn modelId="{C0A4F64E-9101-4E11-B738-976EF55CFDCE}" type="presParOf" srcId="{E3E6031E-2BF4-4023-9420-FEB5F72BEE4C}" destId="{1A32AC71-D345-4204-8785-4EC4080C1CBF}" srcOrd="0" destOrd="0" presId="urn:microsoft.com/office/officeart/2005/8/layout/hProcess9"/>
    <dgm:cxn modelId="{865FC350-54FC-459F-8FCB-5CC0D8FA0DD4}" type="presParOf" srcId="{E3E6031E-2BF4-4023-9420-FEB5F72BEE4C}" destId="{78E87B64-5D43-4A08-AAC3-5987D5180A8F}" srcOrd="1" destOrd="0" presId="urn:microsoft.com/office/officeart/2005/8/layout/hProcess9"/>
    <dgm:cxn modelId="{05B12168-2BDF-4A50-AE9A-FE729A601AF5}" type="presParOf" srcId="{E3E6031E-2BF4-4023-9420-FEB5F72BEE4C}" destId="{ED84C92B-1B85-47D0-82A5-F2E10BFF0C07}" srcOrd="2" destOrd="0" presId="urn:microsoft.com/office/officeart/2005/8/layout/hProcess9"/>
    <dgm:cxn modelId="{1053AC60-3779-43BD-973D-57387CAF8C81}" type="presParOf" srcId="{E3E6031E-2BF4-4023-9420-FEB5F72BEE4C}" destId="{8F30D1CB-89C0-4845-BE3D-67F497B7AA2D}" srcOrd="3" destOrd="0" presId="urn:microsoft.com/office/officeart/2005/8/layout/hProcess9"/>
    <dgm:cxn modelId="{DEBC8EAA-1217-4883-AE77-16776B716CB6}" type="presParOf" srcId="{E3E6031E-2BF4-4023-9420-FEB5F72BEE4C}" destId="{6D61C0D3-971C-4E9A-9826-485128E32EB6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C123C6-05E3-4BE9-B493-A4EEAA8934C9}" type="doc">
      <dgm:prSet loTypeId="urn:microsoft.com/office/officeart/2005/8/layout/matrix3" loCatId="matrix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C5D32FC-2133-4321-A0EB-DC723548F925}">
      <dgm:prSet phldrT="[Texto]" custT="1"/>
      <dgm:spPr>
        <a:xfrm>
          <a:off x="793360" y="612179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None/>
          </a:pPr>
          <a:r>
            <a:rPr lang="es-ES" sz="1800" b="1" dirty="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VIGILANCIA</a:t>
          </a:r>
        </a:p>
      </dgm:t>
    </dgm:pt>
    <dgm:pt modelId="{37499B09-238F-4D7B-9903-44F46729ECFE}" type="parTrans" cxnId="{E983B5D1-223E-4FD0-B9AD-A592492BF863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DE2D6AB6-D770-45F6-B1F5-B4100179500B}" type="sibTrans" cxnId="{E983B5D1-223E-4FD0-B9AD-A592492BF863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C2FDB649-BF16-45B2-A299-C8C4BD7BB9D3}">
      <dgm:prSet phldrT="[Texto]" custT="1"/>
      <dgm:spPr>
        <a:xfrm>
          <a:off x="3499840" y="612179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785595"/>
                <a:satOff val="-3757"/>
                <a:lumOff val="4118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785595"/>
                <a:satOff val="-3757"/>
                <a:lumOff val="4118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es-ES" sz="16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Medidas que garantizan la actividad portuaria y la navegación (art. 297 TRLPEMM)</a:t>
          </a:r>
        </a:p>
      </dgm:t>
    </dgm:pt>
    <dgm:pt modelId="{8053F829-E31E-4738-862E-06AC4304AF83}" type="parTrans" cxnId="{FEF84491-8451-463D-99D1-C44E8A93B8F1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6B518096-AE61-453F-9DCF-E3A24F58B936}" type="sibTrans" cxnId="{FEF84491-8451-463D-99D1-C44E8A93B8F1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2A71CA60-49BB-4FED-95AB-63FD9CC5A43D}">
      <dgm:prSet phldrT="[Texto]" custT="1"/>
      <dgm:spPr>
        <a:xfrm>
          <a:off x="793360" y="3318660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1571189"/>
                <a:satOff val="-7513"/>
                <a:lumOff val="8235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1571189"/>
                <a:satOff val="-7513"/>
                <a:lumOff val="8235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None/>
          </a:pPr>
          <a:r>
            <a:rPr lang="es-ES" sz="1800" b="1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OTROS</a:t>
          </a:r>
        </a:p>
      </dgm:t>
    </dgm:pt>
    <dgm:pt modelId="{D1EB20C3-CF79-4A0E-9BC6-6D1BE705DA02}" type="parTrans" cxnId="{E2EDA105-CAF8-4AF1-83B3-8889D611E5E5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C46825E1-1BB7-4B5D-B271-810E5E60170B}" type="sibTrans" cxnId="{E2EDA105-CAF8-4AF1-83B3-8889D611E5E5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E69DA6AB-86A5-4ACC-B6D7-E40DDF6A0E7C}">
      <dgm:prSet phldrT="[Texto]" custT="1"/>
      <dgm:spPr>
        <a:xfrm>
          <a:off x="793360" y="3318660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1571189"/>
                <a:satOff val="-7513"/>
                <a:lumOff val="8235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1571189"/>
                <a:satOff val="-7513"/>
                <a:lumOff val="8235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es-ES" sz="14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Apoyo al auxilio y salvamento</a:t>
          </a:r>
        </a:p>
      </dgm:t>
    </dgm:pt>
    <dgm:pt modelId="{08C09AC4-8777-4441-AF94-10C3103415CD}" type="parTrans" cxnId="{3BC0EB93-848D-4A91-BE0D-839F0913A08D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FE55DAB9-8F11-496A-BDD1-AB099589BE76}" type="sibTrans" cxnId="{3BC0EB93-848D-4A91-BE0D-839F0913A08D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7D43834E-7845-4257-8549-8F2E5DE5180E}">
      <dgm:prSet phldrT="[Texto]" custT="1"/>
      <dgm:spPr>
        <a:xfrm>
          <a:off x="3499840" y="3318660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2356783"/>
                <a:satOff val="-11270"/>
                <a:lumOff val="12353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2356783"/>
                <a:satOff val="-11270"/>
                <a:lumOff val="12353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SEGURIDAD</a:t>
          </a:r>
        </a:p>
      </dgm:t>
    </dgm:pt>
    <dgm:pt modelId="{CD2A56E5-ED45-473E-85E4-5069E4BAFB33}" type="parTrans" cxnId="{26AEE550-EBAF-46B8-9A6B-4A2AD538C8D3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EF677734-E888-466F-A16F-456F72DED367}" type="sibTrans" cxnId="{26AEE550-EBAF-46B8-9A6B-4A2AD538C8D3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B961CACB-E1A3-4118-9959-8DCB5203E4C8}">
      <dgm:prSet phldrT="[Texto]" custT="1"/>
      <dgm:spPr>
        <a:xfrm>
          <a:off x="3499840" y="3318660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2356783"/>
                <a:satOff val="-11270"/>
                <a:lumOff val="12353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2356783"/>
                <a:satOff val="-11270"/>
                <a:lumOff val="12353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es-ES" sz="16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Arts. 259, 490 y 496 de la LECRIM.</a:t>
          </a:r>
        </a:p>
      </dgm:t>
    </dgm:pt>
    <dgm:pt modelId="{8B1A84F5-F97F-4028-81E9-69A95D2D0BB4}" type="parTrans" cxnId="{E7DFA9E6-142F-4084-B809-EF08A505D6C7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44391DEE-86B8-4F62-9C65-C030294AA563}" type="sibTrans" cxnId="{E7DFA9E6-142F-4084-B809-EF08A505D6C7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3086C8CA-D662-4976-AAD2-B479AA79943C}">
      <dgm:prSet phldrT="[Texto]" custT="1"/>
      <dgm:spPr>
        <a:xfrm>
          <a:off x="3499840" y="612179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785595"/>
                <a:satOff val="-3757"/>
                <a:lumOff val="4118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785595"/>
                <a:satOff val="-3757"/>
                <a:lumOff val="4118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CONTROL</a:t>
          </a:r>
        </a:p>
      </dgm:t>
    </dgm:pt>
    <dgm:pt modelId="{8EC7B278-3E5B-4190-ACFC-BB5B28EFE691}" type="sibTrans" cxnId="{F10EF6A2-64EA-49B5-8C2E-A3E528FC2F81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1B2D20ED-E555-493D-95F6-8BA463249E93}" type="parTrans" cxnId="{F10EF6A2-64EA-49B5-8C2E-A3E528FC2F81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E86F7503-FEA9-49BD-9C71-C5F18C22B1A7}">
      <dgm:prSet phldrT="[Texto]" custT="1"/>
      <dgm:spPr>
        <a:xfrm>
          <a:off x="793360" y="3318660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1571189"/>
                <a:satOff val="-7513"/>
                <a:lumOff val="8235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1571189"/>
                <a:satOff val="-7513"/>
                <a:lumOff val="8235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es-ES" sz="14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Cartografía </a:t>
          </a:r>
        </a:p>
      </dgm:t>
    </dgm:pt>
    <dgm:pt modelId="{C1C69D00-9DCB-4249-8A21-5E080F4FF56A}" type="parTrans" cxnId="{0FD2D2BF-79B0-474A-9698-A633B9A4FC15}">
      <dgm:prSet/>
      <dgm:spPr/>
      <dgm:t>
        <a:bodyPr/>
        <a:lstStyle/>
        <a:p>
          <a:endParaRPr lang="es-ES"/>
        </a:p>
      </dgm:t>
    </dgm:pt>
    <dgm:pt modelId="{86529819-1220-4EB9-AAB3-9F531DDEB8BC}" type="sibTrans" cxnId="{0FD2D2BF-79B0-474A-9698-A633B9A4FC15}">
      <dgm:prSet/>
      <dgm:spPr/>
      <dgm:t>
        <a:bodyPr/>
        <a:lstStyle/>
        <a:p>
          <a:endParaRPr lang="es-ES"/>
        </a:p>
      </dgm:t>
    </dgm:pt>
    <dgm:pt modelId="{DCADFF7B-6C4E-459B-9A1C-8D4F586ED7DD}">
      <dgm:prSet phldrT="[Texto]" custT="1"/>
      <dgm:spPr>
        <a:xfrm>
          <a:off x="793360" y="3318660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1571189"/>
                <a:satOff val="-7513"/>
                <a:lumOff val="8235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1571189"/>
                <a:satOff val="-7513"/>
                <a:lumOff val="8235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es-ES" sz="14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Inspección y conservación de infraestructuras</a:t>
          </a:r>
        </a:p>
      </dgm:t>
    </dgm:pt>
    <dgm:pt modelId="{E47681F6-C303-4D77-8958-A8699D30994A}" type="parTrans" cxnId="{1F13C53C-0D8B-48DC-9EE0-F647C6FD3177}">
      <dgm:prSet/>
      <dgm:spPr/>
      <dgm:t>
        <a:bodyPr/>
        <a:lstStyle/>
        <a:p>
          <a:endParaRPr lang="es-ES"/>
        </a:p>
      </dgm:t>
    </dgm:pt>
    <dgm:pt modelId="{F79A3E63-47F2-4E6C-89BC-35ACE5B3ED0D}" type="sibTrans" cxnId="{1F13C53C-0D8B-48DC-9EE0-F647C6FD3177}">
      <dgm:prSet/>
      <dgm:spPr/>
      <dgm:t>
        <a:bodyPr/>
        <a:lstStyle/>
        <a:p>
          <a:endParaRPr lang="es-ES"/>
        </a:p>
      </dgm:t>
    </dgm:pt>
    <dgm:pt modelId="{15F5473B-D47F-4D4E-BFD8-2BFB05089E9D}">
      <dgm:prSet phldrT="[Texto]" custT="1"/>
      <dgm:spPr>
        <a:xfrm>
          <a:off x="793360" y="3318660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1571189"/>
                <a:satOff val="-7513"/>
                <a:lumOff val="8235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1571189"/>
                <a:satOff val="-7513"/>
                <a:lumOff val="8235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endParaRPr lang="es-ES" sz="1400" dirty="0">
            <a:solidFill>
              <a:sysClr val="window" lastClr="FFFFFF"/>
            </a:solidFill>
            <a:latin typeface="Century Gothic" panose="020B0502020202020204" pitchFamily="34" charset="0"/>
            <a:ea typeface="+mn-ea"/>
            <a:cs typeface="+mn-cs"/>
          </a:endParaRPr>
        </a:p>
      </dgm:t>
    </dgm:pt>
    <dgm:pt modelId="{099240D8-313B-4E07-BB1F-C22E36621EEE}" type="parTrans" cxnId="{E59A0D3B-7856-4C6C-A5D6-68701119E191}">
      <dgm:prSet/>
      <dgm:spPr/>
      <dgm:t>
        <a:bodyPr/>
        <a:lstStyle/>
        <a:p>
          <a:endParaRPr lang="es-ES"/>
        </a:p>
      </dgm:t>
    </dgm:pt>
    <dgm:pt modelId="{9DE156E8-447F-4B27-89AF-2B7CB73DDBE8}" type="sibTrans" cxnId="{E59A0D3B-7856-4C6C-A5D6-68701119E191}">
      <dgm:prSet/>
      <dgm:spPr/>
      <dgm:t>
        <a:bodyPr/>
        <a:lstStyle/>
        <a:p>
          <a:endParaRPr lang="es-ES"/>
        </a:p>
      </dgm:t>
    </dgm:pt>
    <dgm:pt modelId="{07A28AAB-ABE1-4DE4-B098-F764266C9E60}">
      <dgm:prSet phldrT="[Texto]" custT="1"/>
      <dgm:spPr>
        <a:xfrm>
          <a:off x="793360" y="3318660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1571189"/>
                <a:satOff val="-7513"/>
                <a:lumOff val="8235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1571189"/>
                <a:satOff val="-7513"/>
                <a:lumOff val="8235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es-ES" sz="14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Control medioambiental</a:t>
          </a:r>
        </a:p>
      </dgm:t>
    </dgm:pt>
    <dgm:pt modelId="{1B2969A0-D3E9-49AC-88AC-481F8CA72501}" type="parTrans" cxnId="{E1989190-4FAD-4A11-A8B6-4B8BC5742A86}">
      <dgm:prSet/>
      <dgm:spPr/>
      <dgm:t>
        <a:bodyPr/>
        <a:lstStyle/>
        <a:p>
          <a:endParaRPr lang="es-ES"/>
        </a:p>
      </dgm:t>
    </dgm:pt>
    <dgm:pt modelId="{5B261345-8956-4AE6-8D02-8DD5FBF90800}" type="sibTrans" cxnId="{E1989190-4FAD-4A11-A8B6-4B8BC5742A86}">
      <dgm:prSet/>
      <dgm:spPr/>
      <dgm:t>
        <a:bodyPr/>
        <a:lstStyle/>
        <a:p>
          <a:endParaRPr lang="es-ES"/>
        </a:p>
      </dgm:t>
    </dgm:pt>
    <dgm:pt modelId="{BD8A7B66-3D85-4D47-89EF-CCD84BF04656}">
      <dgm:prSet phldrT="[Texto]" custT="1"/>
      <dgm:spPr>
        <a:xfrm>
          <a:off x="3499840" y="612179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785595"/>
                <a:satOff val="-3757"/>
                <a:lumOff val="4118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785595"/>
                <a:satOff val="-3757"/>
                <a:lumOff val="4118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es-ES" sz="16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Ordenanzas portuarias</a:t>
          </a:r>
        </a:p>
      </dgm:t>
    </dgm:pt>
    <dgm:pt modelId="{E7A89F06-FAB0-4182-AAE7-83207123CE10}" type="parTrans" cxnId="{4FB52984-6A87-46AC-88E5-CC5FC8747DF4}">
      <dgm:prSet/>
      <dgm:spPr/>
      <dgm:t>
        <a:bodyPr/>
        <a:lstStyle/>
        <a:p>
          <a:endParaRPr lang="es-ES"/>
        </a:p>
      </dgm:t>
    </dgm:pt>
    <dgm:pt modelId="{C3C499A0-8796-4FDA-8507-CD0C440AECB5}" type="sibTrans" cxnId="{4FB52984-6A87-46AC-88E5-CC5FC8747DF4}">
      <dgm:prSet/>
      <dgm:spPr/>
      <dgm:t>
        <a:bodyPr/>
        <a:lstStyle/>
        <a:p>
          <a:endParaRPr lang="es-ES"/>
        </a:p>
      </dgm:t>
    </dgm:pt>
    <dgm:pt modelId="{A3B50B78-7621-41C5-A1AB-0CD7510310E6}">
      <dgm:prSet phldrT="[Texto]" custT="1"/>
      <dgm:spPr>
        <a:xfrm>
          <a:off x="3499840" y="3318660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2356783"/>
                <a:satOff val="-11270"/>
                <a:lumOff val="12353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2356783"/>
                <a:satOff val="-11270"/>
                <a:lumOff val="12353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es-ES" sz="16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Funciones de policia especial (art. 296 TRLPEMM)</a:t>
          </a:r>
        </a:p>
      </dgm:t>
    </dgm:pt>
    <dgm:pt modelId="{DF36CB71-68BE-4783-A84E-EB2AE25A2C63}" type="parTrans" cxnId="{20BBF485-799C-43C3-8C8E-9E5451EBCEA3}">
      <dgm:prSet/>
      <dgm:spPr/>
      <dgm:t>
        <a:bodyPr/>
        <a:lstStyle/>
        <a:p>
          <a:endParaRPr lang="es-ES"/>
        </a:p>
      </dgm:t>
    </dgm:pt>
    <dgm:pt modelId="{728106F4-B6DD-43D7-8C52-BEC72E6253D0}" type="sibTrans" cxnId="{20BBF485-799C-43C3-8C8E-9E5451EBCEA3}">
      <dgm:prSet/>
      <dgm:spPr/>
      <dgm:t>
        <a:bodyPr/>
        <a:lstStyle/>
        <a:p>
          <a:endParaRPr lang="es-ES"/>
        </a:p>
      </dgm:t>
    </dgm:pt>
    <dgm:pt modelId="{8E8A65EF-C0AE-4F30-BB8B-AB86B260D10A}">
      <dgm:prSet phldrT="[Texto]" custT="1"/>
      <dgm:spPr>
        <a:xfrm>
          <a:off x="793360" y="612179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es-ES" sz="1400" dirty="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Apoyo a la acción del Estado en la mar</a:t>
          </a:r>
        </a:p>
      </dgm:t>
    </dgm:pt>
    <dgm:pt modelId="{57561523-D47D-4D04-AF2F-BB46B4042395}" type="parTrans" cxnId="{358D65EA-A5AC-4580-A32D-DA714150646F}">
      <dgm:prSet/>
      <dgm:spPr/>
      <dgm:t>
        <a:bodyPr/>
        <a:lstStyle/>
        <a:p>
          <a:endParaRPr lang="es-ES"/>
        </a:p>
      </dgm:t>
    </dgm:pt>
    <dgm:pt modelId="{CDB2471D-5188-4A1D-8432-EE03B8B10C26}" type="sibTrans" cxnId="{358D65EA-A5AC-4580-A32D-DA714150646F}">
      <dgm:prSet/>
      <dgm:spPr/>
      <dgm:t>
        <a:bodyPr/>
        <a:lstStyle/>
        <a:p>
          <a:endParaRPr lang="es-ES"/>
        </a:p>
      </dgm:t>
    </dgm:pt>
    <dgm:pt modelId="{5D6276C7-253B-4690-9D12-A0F75584EDC0}">
      <dgm:prSet phldrT="[Texto]" custT="1"/>
      <dgm:spPr>
        <a:xfrm>
          <a:off x="793360" y="612179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es-ES" sz="1400" dirty="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En su caso, D.A.5ª del TRLPEMM, en relación con art. 16 de L.O.5/2005, de la Defensa Nacional. </a:t>
          </a:r>
        </a:p>
      </dgm:t>
    </dgm:pt>
    <dgm:pt modelId="{A3710C81-D8E9-4901-B578-514A725E5A02}" type="parTrans" cxnId="{FE25591F-ED6A-4E37-9CB9-5BBF040763D8}">
      <dgm:prSet/>
      <dgm:spPr/>
      <dgm:t>
        <a:bodyPr/>
        <a:lstStyle/>
        <a:p>
          <a:endParaRPr lang="es-ES"/>
        </a:p>
      </dgm:t>
    </dgm:pt>
    <dgm:pt modelId="{F85BCEF9-B943-465D-9280-C717072D2D06}" type="sibTrans" cxnId="{FE25591F-ED6A-4E37-9CB9-5BBF040763D8}">
      <dgm:prSet/>
      <dgm:spPr/>
      <dgm:t>
        <a:bodyPr/>
        <a:lstStyle/>
        <a:p>
          <a:endParaRPr lang="es-ES"/>
        </a:p>
      </dgm:t>
    </dgm:pt>
    <dgm:pt modelId="{04A42711-382D-4484-A0FF-C1A4B006BF40}">
      <dgm:prSet custT="1"/>
      <dgm:spPr>
        <a:xfrm>
          <a:off x="793360" y="612179"/>
          <a:ext cx="2513160" cy="2513160"/>
        </a:xfrm>
        <a:prstGeom prst="roundRect">
          <a:avLst/>
        </a:prstGeom>
        <a:gradFill rotWithShape="0">
          <a:gsLst>
            <a:gs pos="0">
              <a:srgbClr val="3E8853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  <dgm:t>
        <a:bodyPr/>
        <a:lstStyle/>
        <a:p>
          <a:pPr>
            <a:buChar char="•"/>
          </a:pPr>
          <a:endParaRPr lang="es-ES" sz="1400" dirty="0">
            <a:solidFill>
              <a:sysClr val="window" lastClr="FFFFFF"/>
            </a:solidFill>
            <a:latin typeface="Century Gothic" panose="020B0502020202020204" pitchFamily="34" charset="0"/>
            <a:ea typeface="+mn-ea"/>
            <a:cs typeface="+mn-cs"/>
          </a:endParaRPr>
        </a:p>
      </dgm:t>
    </dgm:pt>
    <dgm:pt modelId="{5CF2ACCF-E1B3-4742-B6F3-6CCD8EE2107B}" type="parTrans" cxnId="{AEBED050-350F-43A5-B52C-12727FE0A372}">
      <dgm:prSet/>
      <dgm:spPr/>
      <dgm:t>
        <a:bodyPr/>
        <a:lstStyle/>
        <a:p>
          <a:endParaRPr lang="es-ES"/>
        </a:p>
      </dgm:t>
    </dgm:pt>
    <dgm:pt modelId="{FA91B407-CF58-49E2-B506-DE1D5A8BE53F}" type="sibTrans" cxnId="{AEBED050-350F-43A5-B52C-12727FE0A372}">
      <dgm:prSet/>
      <dgm:spPr/>
      <dgm:t>
        <a:bodyPr/>
        <a:lstStyle/>
        <a:p>
          <a:endParaRPr lang="es-ES"/>
        </a:p>
      </dgm:t>
    </dgm:pt>
    <dgm:pt modelId="{905C90DD-F3DD-4CFB-878E-96FAD4FB8E28}" type="pres">
      <dgm:prSet presAssocID="{48C123C6-05E3-4BE9-B493-A4EEAA8934C9}" presName="matrix" presStyleCnt="0">
        <dgm:presLayoutVars>
          <dgm:chMax val="1"/>
          <dgm:dir/>
          <dgm:resizeHandles val="exact"/>
        </dgm:presLayoutVars>
      </dgm:prSet>
      <dgm:spPr/>
    </dgm:pt>
    <dgm:pt modelId="{E82AF1E0-F6D8-4E02-9563-BDFA6034631F}" type="pres">
      <dgm:prSet presAssocID="{48C123C6-05E3-4BE9-B493-A4EEAA8934C9}" presName="diamond" presStyleLbl="bgShp" presStyleIdx="0" presStyleCnt="1" custLinFactNeighborX="2445"/>
      <dgm:spPr>
        <a:xfrm>
          <a:off x="338736" y="0"/>
          <a:ext cx="6444000" cy="6444000"/>
        </a:xfrm>
        <a:prstGeom prst="diamond">
          <a:avLst/>
        </a:prstGeom>
        <a:solidFill>
          <a:srgbClr val="3E8853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gm:spPr>
    </dgm:pt>
    <dgm:pt modelId="{E7BF447B-730C-4837-B34E-FC4B59E83536}" type="pres">
      <dgm:prSet presAssocID="{48C123C6-05E3-4BE9-B493-A4EEAA8934C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759A548-9243-4FEE-B27C-5DC73CAE65C8}" type="pres">
      <dgm:prSet presAssocID="{48C123C6-05E3-4BE9-B493-A4EEAA8934C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20F1EDE-8929-4066-A435-3598175DBA28}" type="pres">
      <dgm:prSet presAssocID="{48C123C6-05E3-4BE9-B493-A4EEAA8934C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AE5F257-F260-4924-9824-C2156E327995}" type="pres">
      <dgm:prSet presAssocID="{48C123C6-05E3-4BE9-B493-A4EEAA8934C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2EDA105-CAF8-4AF1-83B3-8889D611E5E5}" srcId="{48C123C6-05E3-4BE9-B493-A4EEAA8934C9}" destId="{2A71CA60-49BB-4FED-95AB-63FD9CC5A43D}" srcOrd="2" destOrd="0" parTransId="{D1EB20C3-CF79-4A0E-9BC6-6D1BE705DA02}" sibTransId="{C46825E1-1BB7-4B5D-B271-810E5E60170B}"/>
    <dgm:cxn modelId="{FE25591F-ED6A-4E37-9CB9-5BBF040763D8}" srcId="{CC5D32FC-2133-4321-A0EB-DC723548F925}" destId="{5D6276C7-253B-4690-9D12-A0F75584EDC0}" srcOrd="1" destOrd="0" parTransId="{A3710C81-D8E9-4901-B578-514A725E5A02}" sibTransId="{F85BCEF9-B943-465D-9280-C717072D2D06}"/>
    <dgm:cxn modelId="{9F06BD22-4239-4C7B-A323-333F3D793C31}" type="presOf" srcId="{A3B50B78-7621-41C5-A1AB-0CD7510310E6}" destId="{EAE5F257-F260-4924-9824-C2156E327995}" srcOrd="0" destOrd="1" presId="urn:microsoft.com/office/officeart/2005/8/layout/matrix3"/>
    <dgm:cxn modelId="{30435C36-3CC6-4187-B61E-62B06B2B7968}" type="presOf" srcId="{C2FDB649-BF16-45B2-A299-C8C4BD7BB9D3}" destId="{D759A548-9243-4FEE-B27C-5DC73CAE65C8}" srcOrd="0" destOrd="1" presId="urn:microsoft.com/office/officeart/2005/8/layout/matrix3"/>
    <dgm:cxn modelId="{E59A0D3B-7856-4C6C-A5D6-68701119E191}" srcId="{2A71CA60-49BB-4FED-95AB-63FD9CC5A43D}" destId="{15F5473B-D47F-4D4E-BFD8-2BFB05089E9D}" srcOrd="4" destOrd="0" parTransId="{099240D8-313B-4E07-BB1F-C22E36621EEE}" sibTransId="{9DE156E8-447F-4B27-89AF-2B7CB73DDBE8}"/>
    <dgm:cxn modelId="{1F13C53C-0D8B-48DC-9EE0-F647C6FD3177}" srcId="{2A71CA60-49BB-4FED-95AB-63FD9CC5A43D}" destId="{DCADFF7B-6C4E-459B-9A1C-8D4F586ED7DD}" srcOrd="2" destOrd="0" parTransId="{E47681F6-C303-4D77-8958-A8699D30994A}" sibTransId="{F79A3E63-47F2-4E6C-89BC-35ACE5B3ED0D}"/>
    <dgm:cxn modelId="{C5814B66-A8A1-423C-848C-61D8078FB6B0}" type="presOf" srcId="{B961CACB-E1A3-4118-9959-8DCB5203E4C8}" destId="{EAE5F257-F260-4924-9824-C2156E327995}" srcOrd="0" destOrd="2" presId="urn:microsoft.com/office/officeart/2005/8/layout/matrix3"/>
    <dgm:cxn modelId="{AFDD2E4B-EC6C-4D3A-A5F0-8F6D1114D1A6}" type="presOf" srcId="{BD8A7B66-3D85-4D47-89EF-CCD84BF04656}" destId="{D759A548-9243-4FEE-B27C-5DC73CAE65C8}" srcOrd="0" destOrd="2" presId="urn:microsoft.com/office/officeart/2005/8/layout/matrix3"/>
    <dgm:cxn modelId="{2CE9754F-D2CD-49CC-A335-6482BF3C6DBB}" type="presOf" srcId="{15F5473B-D47F-4D4E-BFD8-2BFB05089E9D}" destId="{820F1EDE-8929-4066-A435-3598175DBA28}" srcOrd="0" destOrd="5" presId="urn:microsoft.com/office/officeart/2005/8/layout/matrix3"/>
    <dgm:cxn modelId="{133B6470-5057-42BB-A0EE-725830CE0141}" type="presOf" srcId="{3086C8CA-D662-4976-AAD2-B479AA79943C}" destId="{D759A548-9243-4FEE-B27C-5DC73CAE65C8}" srcOrd="0" destOrd="0" presId="urn:microsoft.com/office/officeart/2005/8/layout/matrix3"/>
    <dgm:cxn modelId="{AEBED050-350F-43A5-B52C-12727FE0A372}" srcId="{CC5D32FC-2133-4321-A0EB-DC723548F925}" destId="{04A42711-382D-4484-A0FF-C1A4B006BF40}" srcOrd="2" destOrd="0" parTransId="{5CF2ACCF-E1B3-4742-B6F3-6CCD8EE2107B}" sibTransId="{FA91B407-CF58-49E2-B506-DE1D5A8BE53F}"/>
    <dgm:cxn modelId="{26AEE550-EBAF-46B8-9A6B-4A2AD538C8D3}" srcId="{48C123C6-05E3-4BE9-B493-A4EEAA8934C9}" destId="{7D43834E-7845-4257-8549-8F2E5DE5180E}" srcOrd="3" destOrd="0" parTransId="{CD2A56E5-ED45-473E-85E4-5069E4BAFB33}" sibTransId="{EF677734-E888-466F-A16F-456F72DED367}"/>
    <dgm:cxn modelId="{AB601151-BCBE-4F83-B469-639D4AB1D208}" type="presOf" srcId="{2A71CA60-49BB-4FED-95AB-63FD9CC5A43D}" destId="{820F1EDE-8929-4066-A435-3598175DBA28}" srcOrd="0" destOrd="0" presId="urn:microsoft.com/office/officeart/2005/8/layout/matrix3"/>
    <dgm:cxn modelId="{95C47274-880E-4A84-A795-233C0F9D2CB5}" type="presOf" srcId="{07A28AAB-ABE1-4DE4-B098-F764266C9E60}" destId="{820F1EDE-8929-4066-A435-3598175DBA28}" srcOrd="0" destOrd="4" presId="urn:microsoft.com/office/officeart/2005/8/layout/matrix3"/>
    <dgm:cxn modelId="{E5784B7B-F5B5-4CB9-9C32-AA2E984B92EB}" type="presOf" srcId="{DCADFF7B-6C4E-459B-9A1C-8D4F586ED7DD}" destId="{820F1EDE-8929-4066-A435-3598175DBA28}" srcOrd="0" destOrd="3" presId="urn:microsoft.com/office/officeart/2005/8/layout/matrix3"/>
    <dgm:cxn modelId="{8DF7617C-0AE7-4018-812D-3C04C081A406}" type="presOf" srcId="{04A42711-382D-4484-A0FF-C1A4B006BF40}" destId="{E7BF447B-730C-4837-B34E-FC4B59E83536}" srcOrd="0" destOrd="3" presId="urn:microsoft.com/office/officeart/2005/8/layout/matrix3"/>
    <dgm:cxn modelId="{CE0F9483-65B0-4AA6-AB39-D44102D91257}" type="presOf" srcId="{8E8A65EF-C0AE-4F30-BB8B-AB86B260D10A}" destId="{E7BF447B-730C-4837-B34E-FC4B59E83536}" srcOrd="0" destOrd="1" presId="urn:microsoft.com/office/officeart/2005/8/layout/matrix3"/>
    <dgm:cxn modelId="{4FB52984-6A87-46AC-88E5-CC5FC8747DF4}" srcId="{3086C8CA-D662-4976-AAD2-B479AA79943C}" destId="{BD8A7B66-3D85-4D47-89EF-CCD84BF04656}" srcOrd="1" destOrd="0" parTransId="{E7A89F06-FAB0-4182-AAE7-83207123CE10}" sibTransId="{C3C499A0-8796-4FDA-8507-CD0C440AECB5}"/>
    <dgm:cxn modelId="{20BBF485-799C-43C3-8C8E-9E5451EBCEA3}" srcId="{7D43834E-7845-4257-8549-8F2E5DE5180E}" destId="{A3B50B78-7621-41C5-A1AB-0CD7510310E6}" srcOrd="0" destOrd="0" parTransId="{DF36CB71-68BE-4783-A84E-EB2AE25A2C63}" sibTransId="{728106F4-B6DD-43D7-8C52-BEC72E6253D0}"/>
    <dgm:cxn modelId="{E1989190-4FAD-4A11-A8B6-4B8BC5742A86}" srcId="{2A71CA60-49BB-4FED-95AB-63FD9CC5A43D}" destId="{07A28AAB-ABE1-4DE4-B098-F764266C9E60}" srcOrd="3" destOrd="0" parTransId="{1B2969A0-D3E9-49AC-88AC-481F8CA72501}" sibTransId="{5B261345-8956-4AE6-8D02-8DD5FBF90800}"/>
    <dgm:cxn modelId="{FEF84491-8451-463D-99D1-C44E8A93B8F1}" srcId="{3086C8CA-D662-4976-AAD2-B479AA79943C}" destId="{C2FDB649-BF16-45B2-A299-C8C4BD7BB9D3}" srcOrd="0" destOrd="0" parTransId="{8053F829-E31E-4738-862E-06AC4304AF83}" sibTransId="{6B518096-AE61-453F-9DCF-E3A24F58B936}"/>
    <dgm:cxn modelId="{3BC0EB93-848D-4A91-BE0D-839F0913A08D}" srcId="{2A71CA60-49BB-4FED-95AB-63FD9CC5A43D}" destId="{E69DA6AB-86A5-4ACC-B6D7-E40DDF6A0E7C}" srcOrd="0" destOrd="0" parTransId="{08C09AC4-8777-4441-AF94-10C3103415CD}" sibTransId="{FE55DAB9-8F11-496A-BDD1-AB099589BE76}"/>
    <dgm:cxn modelId="{F10EF6A2-64EA-49B5-8C2E-A3E528FC2F81}" srcId="{48C123C6-05E3-4BE9-B493-A4EEAA8934C9}" destId="{3086C8CA-D662-4976-AAD2-B479AA79943C}" srcOrd="1" destOrd="0" parTransId="{1B2D20ED-E555-493D-95F6-8BA463249E93}" sibTransId="{8EC7B278-3E5B-4190-ACFC-BB5B28EFE691}"/>
    <dgm:cxn modelId="{A5DFAAA4-9A5E-4D99-83AF-F23459BC25A6}" type="presOf" srcId="{CC5D32FC-2133-4321-A0EB-DC723548F925}" destId="{E7BF447B-730C-4837-B34E-FC4B59E83536}" srcOrd="0" destOrd="0" presId="urn:microsoft.com/office/officeart/2005/8/layout/matrix3"/>
    <dgm:cxn modelId="{030B31A6-72C2-4A5B-AC92-BAD0344863C9}" type="presOf" srcId="{5D6276C7-253B-4690-9D12-A0F75584EDC0}" destId="{E7BF447B-730C-4837-B34E-FC4B59E83536}" srcOrd="0" destOrd="2" presId="urn:microsoft.com/office/officeart/2005/8/layout/matrix3"/>
    <dgm:cxn modelId="{0FD2D2BF-79B0-474A-9698-A633B9A4FC15}" srcId="{2A71CA60-49BB-4FED-95AB-63FD9CC5A43D}" destId="{E86F7503-FEA9-49BD-9C71-C5F18C22B1A7}" srcOrd="1" destOrd="0" parTransId="{C1C69D00-9DCB-4249-8A21-5E080F4FF56A}" sibTransId="{86529819-1220-4EB9-AAB3-9F531DDEB8BC}"/>
    <dgm:cxn modelId="{711AF8CE-5755-4126-AEBE-4B27852B12F8}" type="presOf" srcId="{E86F7503-FEA9-49BD-9C71-C5F18C22B1A7}" destId="{820F1EDE-8929-4066-A435-3598175DBA28}" srcOrd="0" destOrd="2" presId="urn:microsoft.com/office/officeart/2005/8/layout/matrix3"/>
    <dgm:cxn modelId="{E983B5D1-223E-4FD0-B9AD-A592492BF863}" srcId="{48C123C6-05E3-4BE9-B493-A4EEAA8934C9}" destId="{CC5D32FC-2133-4321-A0EB-DC723548F925}" srcOrd="0" destOrd="0" parTransId="{37499B09-238F-4D7B-9903-44F46729ECFE}" sibTransId="{DE2D6AB6-D770-45F6-B1F5-B4100179500B}"/>
    <dgm:cxn modelId="{F432E8D2-BFDC-4559-9DBF-8EB3F19BF44B}" type="presOf" srcId="{E69DA6AB-86A5-4ACC-B6D7-E40DDF6A0E7C}" destId="{820F1EDE-8929-4066-A435-3598175DBA28}" srcOrd="0" destOrd="1" presId="urn:microsoft.com/office/officeart/2005/8/layout/matrix3"/>
    <dgm:cxn modelId="{E7DFA9E6-142F-4084-B809-EF08A505D6C7}" srcId="{7D43834E-7845-4257-8549-8F2E5DE5180E}" destId="{B961CACB-E1A3-4118-9959-8DCB5203E4C8}" srcOrd="1" destOrd="0" parTransId="{8B1A84F5-F97F-4028-81E9-69A95D2D0BB4}" sibTransId="{44391DEE-86B8-4F62-9C65-C030294AA563}"/>
    <dgm:cxn modelId="{358D65EA-A5AC-4580-A32D-DA714150646F}" srcId="{CC5D32FC-2133-4321-A0EB-DC723548F925}" destId="{8E8A65EF-C0AE-4F30-BB8B-AB86B260D10A}" srcOrd="0" destOrd="0" parTransId="{57561523-D47D-4D04-AF2F-BB46B4042395}" sibTransId="{CDB2471D-5188-4A1D-8432-EE03B8B10C26}"/>
    <dgm:cxn modelId="{61C1C3EA-0783-4794-87B0-F462EA55B275}" type="presOf" srcId="{48C123C6-05E3-4BE9-B493-A4EEAA8934C9}" destId="{905C90DD-F3DD-4CFB-878E-96FAD4FB8E28}" srcOrd="0" destOrd="0" presId="urn:microsoft.com/office/officeart/2005/8/layout/matrix3"/>
    <dgm:cxn modelId="{281DE4FE-A585-49B2-839C-3D61568D5EDB}" type="presOf" srcId="{7D43834E-7845-4257-8549-8F2E5DE5180E}" destId="{EAE5F257-F260-4924-9824-C2156E327995}" srcOrd="0" destOrd="0" presId="urn:microsoft.com/office/officeart/2005/8/layout/matrix3"/>
    <dgm:cxn modelId="{4AA4DB7B-9A8F-43A8-9846-CF7F01630FB8}" type="presParOf" srcId="{905C90DD-F3DD-4CFB-878E-96FAD4FB8E28}" destId="{E82AF1E0-F6D8-4E02-9563-BDFA6034631F}" srcOrd="0" destOrd="0" presId="urn:microsoft.com/office/officeart/2005/8/layout/matrix3"/>
    <dgm:cxn modelId="{C91D43CC-8EE5-4744-B47C-3168C61856F5}" type="presParOf" srcId="{905C90DD-F3DD-4CFB-878E-96FAD4FB8E28}" destId="{E7BF447B-730C-4837-B34E-FC4B59E83536}" srcOrd="1" destOrd="0" presId="urn:microsoft.com/office/officeart/2005/8/layout/matrix3"/>
    <dgm:cxn modelId="{5E606D8E-85C2-4FD5-8C62-C88BD6AF3ADF}" type="presParOf" srcId="{905C90DD-F3DD-4CFB-878E-96FAD4FB8E28}" destId="{D759A548-9243-4FEE-B27C-5DC73CAE65C8}" srcOrd="2" destOrd="0" presId="urn:microsoft.com/office/officeart/2005/8/layout/matrix3"/>
    <dgm:cxn modelId="{424258DE-B1A1-4ED9-BF12-DA25FDEF46FF}" type="presParOf" srcId="{905C90DD-F3DD-4CFB-878E-96FAD4FB8E28}" destId="{820F1EDE-8929-4066-A435-3598175DBA28}" srcOrd="3" destOrd="0" presId="urn:microsoft.com/office/officeart/2005/8/layout/matrix3"/>
    <dgm:cxn modelId="{7636ADD9-08D8-4F58-948C-623461F01229}" type="presParOf" srcId="{905C90DD-F3DD-4CFB-878E-96FAD4FB8E28}" destId="{EAE5F257-F260-4924-9824-C2156E32799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BCE1B-A945-4BC3-833E-22F4F829A853}">
      <dsp:nvSpPr>
        <dsp:cNvPr id="0" name=""/>
        <dsp:cNvSpPr/>
      </dsp:nvSpPr>
      <dsp:spPr>
        <a:xfrm>
          <a:off x="642" y="38063"/>
          <a:ext cx="909000" cy="909000"/>
        </a:xfrm>
        <a:prstGeom prst="chord">
          <a:avLst>
            <a:gd name="adj1" fmla="val 4800000"/>
            <a:gd name="adj2" fmla="val 1680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7EEF13-D611-4597-B072-78D5FAD4D84A}">
      <dsp:nvSpPr>
        <dsp:cNvPr id="0" name=""/>
        <dsp:cNvSpPr/>
      </dsp:nvSpPr>
      <dsp:spPr>
        <a:xfrm>
          <a:off x="91542" y="128963"/>
          <a:ext cx="727200" cy="727200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AED852-6BDD-4879-A94D-67245AD7968A}">
      <dsp:nvSpPr>
        <dsp:cNvPr id="0" name=""/>
        <dsp:cNvSpPr/>
      </dsp:nvSpPr>
      <dsp:spPr>
        <a:xfrm rot="16200000">
          <a:off x="-1044708" y="2083314"/>
          <a:ext cx="2636100" cy="54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latin typeface="Century Gothic" panose="020B0502020202020204" pitchFamily="34" charset="0"/>
            </a:rPr>
            <a:t>SISTEMA DE DETECCIÓN</a:t>
          </a:r>
        </a:p>
      </dsp:txBody>
      <dsp:txXfrm>
        <a:off x="-1044708" y="2083314"/>
        <a:ext cx="2636100" cy="545400"/>
      </dsp:txXfrm>
    </dsp:sp>
    <dsp:sp modelId="{9E2D8FE1-F613-402C-91FA-1A7F723DACE3}">
      <dsp:nvSpPr>
        <dsp:cNvPr id="0" name=""/>
        <dsp:cNvSpPr/>
      </dsp:nvSpPr>
      <dsp:spPr>
        <a:xfrm>
          <a:off x="636942" y="38063"/>
          <a:ext cx="1818000" cy="3636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Es un sistema ELECTRÓNICO pasivo (EO-RSTA) para el seguimiento de blancos marítimos de superficie que consta de: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Century Gothic" panose="020B0502020202020204" pitchFamily="34" charset="0"/>
            </a:rPr>
            <a:t>HARDWARE</a:t>
          </a:r>
          <a:r>
            <a:rPr lang="es-ES" sz="1200" kern="1200" dirty="0">
              <a:latin typeface="Century Gothic" panose="020B0502020202020204" pitchFamily="34" charset="0"/>
            </a:rPr>
            <a:t> electro óptico compuesto por cámaras de infrarrojo de barrido frontal (FLIR) que permite la visión nocturna o con niebla y la detección de objetos calientes sobre fondo frío en condiciones de oscuridad o visión reducida.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Century Gothic" panose="020B0502020202020204" pitchFamily="34" charset="0"/>
            </a:rPr>
            <a:t>SOFTWARE</a:t>
          </a:r>
          <a:r>
            <a:rPr lang="es-ES" sz="1200" kern="1200" dirty="0">
              <a:latin typeface="Century Gothic" panose="020B0502020202020204" pitchFamily="34" charset="0"/>
            </a:rPr>
            <a:t> de adquisición y seguimiento de blancos que permite su localización </a:t>
          </a:r>
          <a:r>
            <a:rPr lang="es-ES" sz="1200" kern="1200" dirty="0" err="1">
              <a:latin typeface="Century Gothic" panose="020B0502020202020204" pitchFamily="34" charset="0"/>
            </a:rPr>
            <a:t>georeferenciada</a:t>
          </a:r>
          <a:r>
            <a:rPr lang="es-ES" sz="1200" kern="1200" dirty="0">
              <a:latin typeface="Century Gothic" panose="020B0502020202020204" pitchFamily="34" charset="0"/>
            </a:rPr>
            <a:t> en cartografía digital.</a:t>
          </a:r>
        </a:p>
      </dsp:txBody>
      <dsp:txXfrm>
        <a:off x="636942" y="38063"/>
        <a:ext cx="1818000" cy="3636001"/>
      </dsp:txXfrm>
    </dsp:sp>
    <dsp:sp modelId="{766E49AD-ADC4-4174-AF74-98BAF7862979}">
      <dsp:nvSpPr>
        <dsp:cNvPr id="0" name=""/>
        <dsp:cNvSpPr/>
      </dsp:nvSpPr>
      <dsp:spPr>
        <a:xfrm>
          <a:off x="2789343" y="38063"/>
          <a:ext cx="909000" cy="909000"/>
        </a:xfrm>
        <a:prstGeom prst="chord">
          <a:avLst>
            <a:gd name="adj1" fmla="val 4800000"/>
            <a:gd name="adj2" fmla="val 1680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C8BE27-03D1-4222-BDC3-2FB31CAE2831}">
      <dsp:nvSpPr>
        <dsp:cNvPr id="0" name=""/>
        <dsp:cNvSpPr/>
      </dsp:nvSpPr>
      <dsp:spPr>
        <a:xfrm>
          <a:off x="2880243" y="128963"/>
          <a:ext cx="727200" cy="72720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81657-904C-44B5-AA04-B689AF94675D}">
      <dsp:nvSpPr>
        <dsp:cNvPr id="0" name=""/>
        <dsp:cNvSpPr/>
      </dsp:nvSpPr>
      <dsp:spPr>
        <a:xfrm rot="16200000">
          <a:off x="1743993" y="2083314"/>
          <a:ext cx="2636100" cy="54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Century Gothic" panose="020B0502020202020204" pitchFamily="34" charset="0"/>
            </a:rPr>
            <a:t>SISTEMA DE MANDO Y CONTROL</a:t>
          </a:r>
        </a:p>
      </dsp:txBody>
      <dsp:txXfrm>
        <a:off x="1743993" y="2083314"/>
        <a:ext cx="2636100" cy="545400"/>
      </dsp:txXfrm>
    </dsp:sp>
    <dsp:sp modelId="{CCD6C6EA-DE08-4D5D-BA5F-05762F398F91}">
      <dsp:nvSpPr>
        <dsp:cNvPr id="0" name=""/>
        <dsp:cNvSpPr/>
      </dsp:nvSpPr>
      <dsp:spPr>
        <a:xfrm>
          <a:off x="3425643" y="38063"/>
          <a:ext cx="1818000" cy="3636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Century Gothic" panose="020B0502020202020204" pitchFamily="34" charset="0"/>
            </a:rPr>
            <a:t>Es un sistema </a:t>
          </a:r>
          <a:r>
            <a:rPr lang="es-ES" sz="1400" kern="1200" dirty="0" err="1">
              <a:latin typeface="Century Gothic" panose="020B0502020202020204" pitchFamily="34" charset="0"/>
            </a:rPr>
            <a:t>computerizado</a:t>
          </a:r>
          <a:r>
            <a:rPr lang="es-ES" sz="1400" kern="1200" dirty="0">
              <a:latin typeface="Century Gothic" panose="020B0502020202020204" pitchFamily="34" charset="0"/>
            </a:rPr>
            <a:t> (C4) compuesto por hardware y software que permiten integrar las señales del sistema de detección y de comunicación con el sistema de respuesta para su mando y control y cuya función es valorar la situación, tomar las decisiones, y dirigir las acciones de respuesta.</a:t>
          </a:r>
        </a:p>
      </dsp:txBody>
      <dsp:txXfrm>
        <a:off x="3425643" y="38063"/>
        <a:ext cx="1818000" cy="3636001"/>
      </dsp:txXfrm>
    </dsp:sp>
    <dsp:sp modelId="{F2126FCB-1EAD-4837-A4B2-1F1036A5891E}">
      <dsp:nvSpPr>
        <dsp:cNvPr id="0" name=""/>
        <dsp:cNvSpPr/>
      </dsp:nvSpPr>
      <dsp:spPr>
        <a:xfrm>
          <a:off x="5578045" y="38063"/>
          <a:ext cx="909000" cy="909000"/>
        </a:xfrm>
        <a:prstGeom prst="chord">
          <a:avLst>
            <a:gd name="adj1" fmla="val 4800000"/>
            <a:gd name="adj2" fmla="val 1680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3940D5-5D06-4FBF-864C-02EFD83BFD4A}">
      <dsp:nvSpPr>
        <dsp:cNvPr id="0" name=""/>
        <dsp:cNvSpPr/>
      </dsp:nvSpPr>
      <dsp:spPr>
        <a:xfrm>
          <a:off x="5668945" y="128963"/>
          <a:ext cx="727200" cy="7272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4B85F1-4F35-4012-86D6-C28B04683279}">
      <dsp:nvSpPr>
        <dsp:cNvPr id="0" name=""/>
        <dsp:cNvSpPr/>
      </dsp:nvSpPr>
      <dsp:spPr>
        <a:xfrm rot="16200000">
          <a:off x="4532694" y="2083314"/>
          <a:ext cx="2636100" cy="54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Century Gothic" panose="020B0502020202020204" pitchFamily="34" charset="0"/>
            </a:rPr>
            <a:t>SISTEMA DE RESPUESTA</a:t>
          </a:r>
        </a:p>
      </dsp:txBody>
      <dsp:txXfrm>
        <a:off x="4532694" y="2083314"/>
        <a:ext cx="2636100" cy="545400"/>
      </dsp:txXfrm>
    </dsp:sp>
    <dsp:sp modelId="{F62180E8-8CF4-45CC-B0A4-3B0804309A75}">
      <dsp:nvSpPr>
        <dsp:cNvPr id="0" name=""/>
        <dsp:cNvSpPr/>
      </dsp:nvSpPr>
      <dsp:spPr>
        <a:xfrm>
          <a:off x="6214345" y="38063"/>
          <a:ext cx="1818000" cy="3636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Básicamente un </a:t>
          </a:r>
          <a:r>
            <a:rPr lang="es-ES" sz="1200" b="1" kern="1200" dirty="0">
              <a:latin typeface="Century Gothic" panose="020B0502020202020204" pitchFamily="34" charset="0"/>
            </a:rPr>
            <a:t>USV</a:t>
          </a:r>
          <a:r>
            <a:rPr lang="es-ES" sz="1200" kern="1200" dirty="0">
              <a:latin typeface="Century Gothic" panose="020B0502020202020204" pitchFamily="34" charset="0"/>
            </a:rPr>
            <a:t> con tres modos de operación (manual, teledirigida o completamente autónoma) que integra diferentes sensores y que permite: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1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Century Gothic" panose="020B0502020202020204" pitchFamily="34" charset="0"/>
            </a:rPr>
            <a:t>Confirmar la existencia y dar respuesta, en su caso, a una amenaza.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2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Century Gothic" panose="020B0502020202020204" pitchFamily="34" charset="0"/>
            </a:rPr>
            <a:t>Aumentar la capacidad de detección acercando los sensores hacia el lugar a inspeccionar.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3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Century Gothic" panose="020B0502020202020204" pitchFamily="34" charset="0"/>
            </a:rPr>
            <a:t>Atraque y desatraque automático.</a:t>
          </a:r>
        </a:p>
      </dsp:txBody>
      <dsp:txXfrm>
        <a:off x="6214345" y="38063"/>
        <a:ext cx="1818000" cy="3636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DD7B5D-5556-4867-B3D5-96E7D8E9E112}">
      <dsp:nvSpPr>
        <dsp:cNvPr id="0" name=""/>
        <dsp:cNvSpPr/>
      </dsp:nvSpPr>
      <dsp:spPr>
        <a:xfrm>
          <a:off x="563715" y="0"/>
          <a:ext cx="6503761" cy="81277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32AC71-D345-4204-8785-4EC4080C1CBF}">
      <dsp:nvSpPr>
        <dsp:cNvPr id="0" name=""/>
        <dsp:cNvSpPr/>
      </dsp:nvSpPr>
      <dsp:spPr>
        <a:xfrm>
          <a:off x="207352" y="243831"/>
          <a:ext cx="2295445" cy="32510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>
              <a:latin typeface="Century Gothic" panose="020B0502020202020204" pitchFamily="34" charset="0"/>
            </a:rPr>
            <a:t>DETECCIÓN</a:t>
          </a:r>
        </a:p>
      </dsp:txBody>
      <dsp:txXfrm>
        <a:off x="223222" y="259701"/>
        <a:ext cx="2263705" cy="293368"/>
      </dsp:txXfrm>
    </dsp:sp>
    <dsp:sp modelId="{ED84C92B-1B85-47D0-82A5-F2E10BFF0C07}">
      <dsp:nvSpPr>
        <dsp:cNvPr id="0" name=""/>
        <dsp:cNvSpPr/>
      </dsp:nvSpPr>
      <dsp:spPr>
        <a:xfrm>
          <a:off x="2678019" y="243831"/>
          <a:ext cx="2295445" cy="325108"/>
        </a:xfrm>
        <a:prstGeom prst="roundRect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>
              <a:latin typeface="Century Gothic" panose="020B0502020202020204" pitchFamily="34" charset="0"/>
            </a:rPr>
            <a:t>MANDO Y CONTROL</a:t>
          </a:r>
        </a:p>
      </dsp:txBody>
      <dsp:txXfrm>
        <a:off x="2693889" y="259701"/>
        <a:ext cx="2263705" cy="293368"/>
      </dsp:txXfrm>
    </dsp:sp>
    <dsp:sp modelId="{6D61C0D3-971C-4E9A-9826-485128E32EB6}">
      <dsp:nvSpPr>
        <dsp:cNvPr id="0" name=""/>
        <dsp:cNvSpPr/>
      </dsp:nvSpPr>
      <dsp:spPr>
        <a:xfrm>
          <a:off x="5148686" y="243831"/>
          <a:ext cx="2295445" cy="325108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>
              <a:latin typeface="Century Gothic" panose="020B0502020202020204" pitchFamily="34" charset="0"/>
            </a:rPr>
            <a:t>RESPUESTA</a:t>
          </a:r>
        </a:p>
      </dsp:txBody>
      <dsp:txXfrm>
        <a:off x="5164556" y="259701"/>
        <a:ext cx="2263705" cy="2933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AF1E0-F6D8-4E02-9563-BDFA6034631F}">
      <dsp:nvSpPr>
        <dsp:cNvPr id="0" name=""/>
        <dsp:cNvSpPr/>
      </dsp:nvSpPr>
      <dsp:spPr>
        <a:xfrm>
          <a:off x="334805" y="0"/>
          <a:ext cx="6369205" cy="6369205"/>
        </a:xfrm>
        <a:prstGeom prst="diamond">
          <a:avLst/>
        </a:prstGeom>
        <a:solidFill>
          <a:srgbClr val="3E8853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BF447B-730C-4837-B34E-FC4B59E83536}">
      <dsp:nvSpPr>
        <dsp:cNvPr id="0" name=""/>
        <dsp:cNvSpPr/>
      </dsp:nvSpPr>
      <dsp:spPr>
        <a:xfrm>
          <a:off x="784152" y="605074"/>
          <a:ext cx="2483989" cy="2483989"/>
        </a:xfrm>
        <a:prstGeom prst="roundRect">
          <a:avLst/>
        </a:prstGeom>
        <a:gradFill rotWithShape="0">
          <a:gsLst>
            <a:gs pos="0">
              <a:srgbClr val="3E8853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VIGILANCIA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Apoyo a la acción del Estado en la mar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En su caso, D.A.5ª del TRLPEMM, en relación con art. 16 de L.O.5/2005, de la Defensa Nacional.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 dirty="0">
            <a:solidFill>
              <a:sysClr val="window" lastClr="FFFFFF"/>
            </a:solidFill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905410" y="726332"/>
        <a:ext cx="2241473" cy="2241473"/>
      </dsp:txXfrm>
    </dsp:sp>
    <dsp:sp modelId="{D759A548-9243-4FEE-B27C-5DC73CAE65C8}">
      <dsp:nvSpPr>
        <dsp:cNvPr id="0" name=""/>
        <dsp:cNvSpPr/>
      </dsp:nvSpPr>
      <dsp:spPr>
        <a:xfrm>
          <a:off x="3459218" y="605074"/>
          <a:ext cx="2483989" cy="2483989"/>
        </a:xfrm>
        <a:prstGeom prst="roundRect">
          <a:avLst/>
        </a:prstGeom>
        <a:gradFill rotWithShape="0">
          <a:gsLst>
            <a:gs pos="0">
              <a:srgbClr val="3E8853">
                <a:hueOff val="785595"/>
                <a:satOff val="-3757"/>
                <a:lumOff val="4118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785595"/>
                <a:satOff val="-3757"/>
                <a:lumOff val="4118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CONTROL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Medidas que garantizan la actividad portuaria y la navegación (art. 297 TRLPEMM)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Ordenanzas portuarias</a:t>
          </a:r>
        </a:p>
      </dsp:txBody>
      <dsp:txXfrm>
        <a:off x="3580476" y="726332"/>
        <a:ext cx="2241473" cy="2241473"/>
      </dsp:txXfrm>
    </dsp:sp>
    <dsp:sp modelId="{820F1EDE-8929-4066-A435-3598175DBA28}">
      <dsp:nvSpPr>
        <dsp:cNvPr id="0" name=""/>
        <dsp:cNvSpPr/>
      </dsp:nvSpPr>
      <dsp:spPr>
        <a:xfrm>
          <a:off x="784152" y="3280140"/>
          <a:ext cx="2483989" cy="2483989"/>
        </a:xfrm>
        <a:prstGeom prst="roundRect">
          <a:avLst/>
        </a:prstGeom>
        <a:gradFill rotWithShape="0">
          <a:gsLst>
            <a:gs pos="0">
              <a:srgbClr val="3E8853">
                <a:hueOff val="1571189"/>
                <a:satOff val="-7513"/>
                <a:lumOff val="8235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1571189"/>
                <a:satOff val="-7513"/>
                <a:lumOff val="8235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OTROS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Apoyo al auxilio y salvamento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Cartografía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Inspección y conservación de infraestructuras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Control medioambiental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 dirty="0">
            <a:solidFill>
              <a:sysClr val="window" lastClr="FFFFFF"/>
            </a:solidFill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905410" y="3401398"/>
        <a:ext cx="2241473" cy="2241473"/>
      </dsp:txXfrm>
    </dsp:sp>
    <dsp:sp modelId="{EAE5F257-F260-4924-9824-C2156E327995}">
      <dsp:nvSpPr>
        <dsp:cNvPr id="0" name=""/>
        <dsp:cNvSpPr/>
      </dsp:nvSpPr>
      <dsp:spPr>
        <a:xfrm>
          <a:off x="3459218" y="3280140"/>
          <a:ext cx="2483989" cy="2483989"/>
        </a:xfrm>
        <a:prstGeom prst="roundRect">
          <a:avLst/>
        </a:prstGeom>
        <a:gradFill rotWithShape="0">
          <a:gsLst>
            <a:gs pos="0">
              <a:srgbClr val="3E8853">
                <a:hueOff val="2356783"/>
                <a:satOff val="-11270"/>
                <a:lumOff val="12353"/>
                <a:alphaOff val="0"/>
                <a:tint val="100000"/>
                <a:shade val="85000"/>
                <a:satMod val="100000"/>
                <a:lumMod val="100000"/>
              </a:srgbClr>
            </a:gs>
            <a:gs pos="100000">
              <a:srgbClr val="3E8853">
                <a:hueOff val="2356783"/>
                <a:satOff val="-11270"/>
                <a:lumOff val="12353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SEGURIDAD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Funciones de policia especial (art. 296 TRLPEMM)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Arts. 259, 490 y 496 de la LECRIM.</a:t>
          </a:r>
        </a:p>
      </dsp:txBody>
      <dsp:txXfrm>
        <a:off x="3580476" y="3401398"/>
        <a:ext cx="2241473" cy="2241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B630C-2F22-43C9-96ED-90EE3484BAF7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09EC2-ECE2-49C8-9615-C0BA01CE00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09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25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1949891" y="527562"/>
            <a:ext cx="5244219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570" y="1591056"/>
            <a:ext cx="4279392" cy="3264408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928616"/>
            <a:ext cx="4279392" cy="996696"/>
          </a:xfrm>
        </p:spPr>
        <p:txBody>
          <a:bodyPr/>
          <a:lstStyle>
            <a:lvl1pPr marL="0" indent="0" algn="l">
              <a:buNone/>
              <a:defRPr sz="1800" cap="all" baseline="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1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513725" y="1332237"/>
            <a:ext cx="3947799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74" y="2523744"/>
            <a:ext cx="2873502" cy="145389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33772" y="640079"/>
            <a:ext cx="3627882" cy="5568696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1298" y="4087368"/>
            <a:ext cx="2489454" cy="649224"/>
          </a:xfrm>
        </p:spPr>
        <p:txBody>
          <a:bodyPr>
            <a:noAutofit/>
          </a:bodyPr>
          <a:lstStyle>
            <a:lvl1pPr marL="0" indent="0" algn="ctr">
              <a:buNone/>
              <a:defRPr sz="1500" cap="all" baseline="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0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91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2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64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61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5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1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33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27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6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4" y="315111"/>
            <a:ext cx="2266157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1680"/>
            <a:ext cx="78867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38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3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19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29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47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398C5D9-7DDB-404D-8FCB-666BD6E9C80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34B7-380C-4EEE-8FD5-F34196B974EC}" type="slidenum">
              <a:rPr lang="es-ES" smtClean="0"/>
              <a:t>‹Nº›</a:t>
            </a:fld>
            <a:endParaRPr lang="es-E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52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C5D9-7DDB-404D-8FCB-666BD6E9C80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34B7-380C-4EEE-8FD5-F34196B974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531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C5D9-7DDB-404D-8FCB-666BD6E9C80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34B7-380C-4EEE-8FD5-F34196B974EC}" type="slidenum">
              <a:rPr lang="es-ES" smtClean="0"/>
              <a:t>‹Nº›</a:t>
            </a:fld>
            <a:endParaRPr lang="es-E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191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C5D9-7DDB-404D-8FCB-666BD6E9C80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34B7-380C-4EEE-8FD5-F34196B974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6704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C5D9-7DDB-404D-8FCB-666BD6E9C80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34B7-380C-4EEE-8FD5-F34196B974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5791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C5D9-7DDB-404D-8FCB-666BD6E9C80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34B7-380C-4EEE-8FD5-F34196B974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14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5407362" y="0"/>
            <a:ext cx="3107988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78991"/>
            <a:ext cx="3950208" cy="313639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279399"/>
            <a:ext cx="3950208" cy="1500187"/>
          </a:xfrm>
        </p:spPr>
        <p:txBody>
          <a:bodyPr/>
          <a:lstStyle>
            <a:lvl1pPr marL="0" indent="0">
              <a:buNone/>
              <a:defRPr sz="1800" cap="all" baseline="0">
                <a:solidFill>
                  <a:schemeClr val="tx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0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C5D9-7DDB-404D-8FCB-666BD6E9C80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34B7-380C-4EEE-8FD5-F34196B974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095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C5D9-7DDB-404D-8FCB-666BD6E9C80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34B7-380C-4EEE-8FD5-F34196B974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2902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C5D9-7DDB-404D-8FCB-666BD6E9C80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34B7-380C-4EEE-8FD5-F34196B974EC}" type="slidenum">
              <a:rPr lang="es-ES" smtClean="0"/>
              <a:t>‹Nº›</a:t>
            </a:fld>
            <a:endParaRPr lang="es-E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605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C5D9-7DDB-404D-8FCB-666BD6E9C80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34B7-380C-4EEE-8FD5-F34196B974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900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C5D9-7DDB-404D-8FCB-666BD6E9C809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34B7-380C-4EEE-8FD5-F34196B974EC}" type="slidenum">
              <a:rPr lang="es-ES" smtClean="0"/>
              <a:t>‹Nº›</a:t>
            </a:fld>
            <a:endParaRPr lang="es-E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36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4" y="315111"/>
            <a:ext cx="2266157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011680"/>
            <a:ext cx="370332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4316" y="2011680"/>
            <a:ext cx="370332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9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4" y="315111"/>
            <a:ext cx="2266157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011680"/>
            <a:ext cx="3703320" cy="950976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3127248"/>
            <a:ext cx="370332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14316" y="2011680"/>
            <a:ext cx="3703320" cy="950976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14316" y="3127248"/>
            <a:ext cx="370332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1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477231" y="181596"/>
            <a:ext cx="618954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838" y="1572768"/>
            <a:ext cx="4876038" cy="4096512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4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5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326077" y="-1"/>
            <a:ext cx="7817925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1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3545046" y="0"/>
            <a:ext cx="5604286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40080"/>
            <a:ext cx="2914650" cy="29535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376" y="640080"/>
            <a:ext cx="3367278" cy="5596128"/>
          </a:xfrm>
        </p:spPr>
        <p:txBody>
          <a:bodyPr anchor="ctr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3776472"/>
            <a:ext cx="2914650" cy="2468880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7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15" r:id="rId4"/>
    <p:sldLayoutId id="2147483716" r:id="rId5"/>
    <p:sldLayoutId id="2147483717" r:id="rId6"/>
    <p:sldLayoutId id="2147483722" r:id="rId7"/>
    <p:sldLayoutId id="2147483718" r:id="rId8"/>
    <p:sldLayoutId id="2147483719" r:id="rId9"/>
    <p:sldLayoutId id="2147483720" r:id="rId10"/>
    <p:sldLayoutId id="2147483721" r:id="rId11"/>
    <p:sldLayoutId id="2147483723" r:id="rId12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C04E684-10F4-4CC3-A0B9-F03AA7BE37C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30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jpeg"/><Relationship Id="rId18" Type="http://schemas.openxmlformats.org/officeDocument/2006/relationships/image" Target="../media/image3.jpg"/><Relationship Id="rId3" Type="http://schemas.microsoft.com/office/2007/relationships/media" Target="../media/media2.mo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microsoft.com/office/2007/relationships/media" Target="../media/media1.mov"/><Relationship Id="rId16" Type="http://schemas.microsoft.com/office/2007/relationships/hdphoto" Target="../media/hdphoto3.wdp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video" Target="../media/media2.mov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>
            <a:extLst>
              <a:ext uri="{FF2B5EF4-FFF2-40B4-BE49-F238E27FC236}">
                <a16:creationId xmlns:a16="http://schemas.microsoft.com/office/drawing/2014/main" id="{CA1BBFC8-BA95-4D12-B967-870E6BBCD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51" b="12051"/>
          <a:stretch/>
        </p:blipFill>
        <p:spPr>
          <a:xfrm>
            <a:off x="3283669" y="0"/>
            <a:ext cx="5860331" cy="2785151"/>
          </a:xfrm>
          <a:prstGeom prst="rect">
            <a:avLst/>
          </a:prstGeom>
        </p:spPr>
      </p:pic>
      <p:pic>
        <p:nvPicPr>
          <p:cNvPr id="219" name="Imagen 218" descr="Primer plano de objetivo de cámara">
            <a:extLst>
              <a:ext uri="{FF2B5EF4-FFF2-40B4-BE49-F238E27FC236}">
                <a16:creationId xmlns:a16="http://schemas.microsoft.com/office/drawing/2014/main" id="{435415FB-61FB-4B07-B38B-072CD25E9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5" r="2" b="3524"/>
          <a:stretch/>
        </p:blipFill>
        <p:spPr>
          <a:xfrm>
            <a:off x="3289773" y="4233916"/>
            <a:ext cx="5860331" cy="262408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6C36E6E-4FDE-4B64-B001-E3AD11307111}"/>
              </a:ext>
            </a:extLst>
          </p:cNvPr>
          <p:cNvGrpSpPr/>
          <p:nvPr/>
        </p:nvGrpSpPr>
        <p:grpSpPr>
          <a:xfrm>
            <a:off x="0" y="126109"/>
            <a:ext cx="3550307" cy="2881514"/>
            <a:chOff x="78702" y="263746"/>
            <a:chExt cx="3550307" cy="2881514"/>
          </a:xfrm>
        </p:grpSpPr>
        <p:pic>
          <p:nvPicPr>
            <p:cNvPr id="222" name="Imagen 221" descr="Texto&#10;&#10;Descripción generada automáticamente">
              <a:extLst>
                <a:ext uri="{FF2B5EF4-FFF2-40B4-BE49-F238E27FC236}">
                  <a16:creationId xmlns:a16="http://schemas.microsoft.com/office/drawing/2014/main" id="{097F8C1F-2B31-49C8-BB53-78FE58874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88" y="1846193"/>
              <a:ext cx="2598134" cy="1299067"/>
            </a:xfrm>
            <a:prstGeom prst="rect">
              <a:avLst/>
            </a:prstGeom>
          </p:spPr>
        </p:pic>
        <p:pic>
          <p:nvPicPr>
            <p:cNvPr id="224" name="Imagen 223">
              <a:extLst>
                <a:ext uri="{FF2B5EF4-FFF2-40B4-BE49-F238E27FC236}">
                  <a16:creationId xmlns:a16="http://schemas.microsoft.com/office/drawing/2014/main" id="{92FB3E19-EAB7-4560-ACCC-453F87561EC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095" y="263746"/>
              <a:ext cx="733523" cy="8002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CuadroTexto 224">
              <a:extLst>
                <a:ext uri="{FF2B5EF4-FFF2-40B4-BE49-F238E27FC236}">
                  <a16:creationId xmlns:a16="http://schemas.microsoft.com/office/drawing/2014/main" id="{4EC60EBF-1266-4032-86BA-D73FAAB866DB}"/>
                </a:ext>
              </a:extLst>
            </p:cNvPr>
            <p:cNvSpPr txBox="1"/>
            <p:nvPr/>
          </p:nvSpPr>
          <p:spPr>
            <a:xfrm>
              <a:off x="78702" y="1042121"/>
              <a:ext cx="355030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tabLst>
                  <a:tab pos="2024914" algn="ctr"/>
                  <a:tab pos="4049828" algn="r"/>
                </a:tabLst>
              </a:pPr>
              <a:r>
                <a:rPr lang="es-ES" sz="1400" dirty="0">
                  <a:latin typeface="Gill Sans Nova" panose="020B06020201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MINISTERIO</a:t>
              </a:r>
              <a:endParaRPr lang="es-ES" sz="1400" dirty="0">
                <a:latin typeface="Gill Sans Nova" panose="020B06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s-ES" sz="1400" dirty="0">
                  <a:latin typeface="Gill Sans Nova" panose="020B06020201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DE TRANSPORTES, MOVILIDAD</a:t>
              </a:r>
              <a:endParaRPr lang="es-ES" sz="1400" dirty="0">
                <a:latin typeface="Gill Sans Nova" panose="020B06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s-ES" sz="1400" dirty="0">
                  <a:latin typeface="Gill Sans Nova" panose="020B06020201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 AGENDA URBANA</a:t>
              </a:r>
              <a:endParaRPr lang="es-ES" sz="1400" dirty="0">
                <a:latin typeface="Gill Sans Nova" panose="020B0602020104020203" pitchFamily="34" charset="0"/>
              </a:endParaRPr>
            </a:p>
          </p:txBody>
        </p:sp>
      </p:grp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8EF5DF7-E735-47F1-9E6D-9EAE77C82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8" y="4784393"/>
            <a:ext cx="2575380" cy="1768805"/>
          </a:xfrm>
          <a:prstGeom prst="rect">
            <a:avLst/>
          </a:prstGeom>
        </p:spPr>
      </p:pic>
      <p:sp>
        <p:nvSpPr>
          <p:cNvPr id="217" name="Rectángulo 216">
            <a:extLst>
              <a:ext uri="{FF2B5EF4-FFF2-40B4-BE49-F238E27FC236}">
                <a16:creationId xmlns:a16="http://schemas.microsoft.com/office/drawing/2014/main" id="{2F1049CA-898F-41C5-9581-6EEDE981350A}"/>
              </a:ext>
            </a:extLst>
          </p:cNvPr>
          <p:cNvSpPr/>
          <p:nvPr/>
        </p:nvSpPr>
        <p:spPr>
          <a:xfrm>
            <a:off x="222338" y="2717372"/>
            <a:ext cx="8699324" cy="15165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s-ES" sz="3600" b="1" dirty="0">
                <a:ln/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Sistema de Vigilancia y de Control Medioambiental</a:t>
            </a:r>
          </a:p>
        </p:txBody>
      </p:sp>
    </p:spTree>
    <p:extLst>
      <p:ext uri="{BB962C8B-B14F-4D97-AF65-F5344CB8AC3E}">
        <p14:creationId xmlns:p14="http://schemas.microsoft.com/office/powerpoint/2010/main" val="42733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D45C2DE0-B8E5-4C60-A035-6E7167C4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5439742"/>
            <a:ext cx="9144001" cy="1430999"/>
          </a:xfrm>
          <a:prstGeom prst="rect">
            <a:avLst/>
          </a:prstGeom>
        </p:spPr>
      </p:pic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F46CECEB-E7B3-4223-B364-2367C5EAE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77" y="89738"/>
            <a:ext cx="6461957" cy="431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08298EF0-8123-43BC-8461-DEB1DD859870}"/>
              </a:ext>
            </a:extLst>
          </p:cNvPr>
          <p:cNvSpPr txBox="1">
            <a:spLocks/>
          </p:cNvSpPr>
          <p:nvPr/>
        </p:nvSpPr>
        <p:spPr>
          <a:xfrm>
            <a:off x="298472" y="1290067"/>
            <a:ext cx="2400300" cy="148343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spcAft>
                <a:spcPts val="450"/>
              </a:spcAft>
            </a:pPr>
            <a:r>
              <a:rPr lang="en-US" sz="3000" b="1" i="1" dirty="0">
                <a:latin typeface="Century Gothic" panose="020B0502020202020204" pitchFamily="34" charset="0"/>
              </a:rPr>
              <a:t>MANDO Y CONTROL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BC80D6B-808A-4C40-AAD6-CFE4FFCE9D5F}"/>
              </a:ext>
            </a:extLst>
          </p:cNvPr>
          <p:cNvSpPr/>
          <p:nvPr/>
        </p:nvSpPr>
        <p:spPr>
          <a:xfrm>
            <a:off x="85125" y="2667228"/>
            <a:ext cx="2510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es-ES" dirty="0">
                <a:latin typeface="Century Gothic" panose="020B0502020202020204" pitchFamily="34" charset="0"/>
              </a:rPr>
              <a:t>Las señales procedentes del sistema de detección se procesan en una sala de control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E089028-C8BD-48DB-8733-70D35E0317A8}"/>
              </a:ext>
            </a:extLst>
          </p:cNvPr>
          <p:cNvGrpSpPr>
            <a:grpSpLocks noChangeAspect="1"/>
          </p:cNvGrpSpPr>
          <p:nvPr/>
        </p:nvGrpSpPr>
        <p:grpSpPr>
          <a:xfrm>
            <a:off x="3819197" y="1093583"/>
            <a:ext cx="5154555" cy="2931828"/>
            <a:chOff x="539551" y="1601478"/>
            <a:chExt cx="8364042" cy="5148858"/>
          </a:xfrm>
        </p:grpSpPr>
        <p:pic>
          <p:nvPicPr>
            <p:cNvPr id="8" name="Picture 2" descr="Picture 2">
              <a:extLst>
                <a:ext uri="{FF2B5EF4-FFF2-40B4-BE49-F238E27FC236}">
                  <a16:creationId xmlns:a16="http://schemas.microsoft.com/office/drawing/2014/main" id="{A9859953-0CDF-4EBB-9D8A-C773BDD8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551" y="1601478"/>
              <a:ext cx="3744418" cy="232370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icture 4" descr="Picture 4">
              <a:extLst>
                <a:ext uri="{FF2B5EF4-FFF2-40B4-BE49-F238E27FC236}">
                  <a16:creationId xmlns:a16="http://schemas.microsoft.com/office/drawing/2014/main" id="{9B26714F-7CD7-4E86-AC63-3DE894876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5616" y="4365104"/>
              <a:ext cx="2567515" cy="222180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Picture 2" descr="Picture 2">
              <a:extLst>
                <a:ext uri="{FF2B5EF4-FFF2-40B4-BE49-F238E27FC236}">
                  <a16:creationId xmlns:a16="http://schemas.microsoft.com/office/drawing/2014/main" id="{9D7CED49-E8AB-4A04-A5EB-25F00B1DE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64088" y="1604021"/>
              <a:ext cx="3528393" cy="249063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Picture 3" descr="Picture 3">
              <a:extLst>
                <a:ext uri="{FF2B5EF4-FFF2-40B4-BE49-F238E27FC236}">
                  <a16:creationId xmlns:a16="http://schemas.microsoft.com/office/drawing/2014/main" id="{168FFD8C-0B61-4CDA-BB37-1BB0B17F4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4088" y="4077072"/>
              <a:ext cx="3539505" cy="26418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Picture 3" descr="Picture 3">
              <a:extLst>
                <a:ext uri="{FF2B5EF4-FFF2-40B4-BE49-F238E27FC236}">
                  <a16:creationId xmlns:a16="http://schemas.microsoft.com/office/drawing/2014/main" id="{12859640-6CD7-46C9-9ACC-8BE26FE88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200978">
              <a:off x="6239524" y="4669521"/>
              <a:ext cx="303867" cy="213463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3" name="31 Grupo">
              <a:extLst>
                <a:ext uri="{FF2B5EF4-FFF2-40B4-BE49-F238E27FC236}">
                  <a16:creationId xmlns:a16="http://schemas.microsoft.com/office/drawing/2014/main" id="{06CB104D-F948-4463-BEF7-52A9F63B3508}"/>
                </a:ext>
              </a:extLst>
            </p:cNvPr>
            <p:cNvGrpSpPr/>
            <p:nvPr/>
          </p:nvGrpSpPr>
          <p:grpSpPr>
            <a:xfrm>
              <a:off x="575458" y="4145144"/>
              <a:ext cx="5665091" cy="2605192"/>
              <a:chOff x="-108109" y="-75944"/>
              <a:chExt cx="5665089" cy="2605191"/>
            </a:xfrm>
          </p:grpSpPr>
          <p:pic>
            <p:nvPicPr>
              <p:cNvPr id="15" name="Picture 3" descr="Picture 3">
                <a:extLst>
                  <a:ext uri="{FF2B5EF4-FFF2-40B4-BE49-F238E27FC236}">
                    <a16:creationId xmlns:a16="http://schemas.microsoft.com/office/drawing/2014/main" id="{7020D3E3-6696-4950-B85D-F5477A621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08109" y="-75944"/>
                <a:ext cx="3708508" cy="2605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92100" dist="139700" dir="2700000" rotWithShape="0">
                  <a:srgbClr val="333333">
                    <a:alpha val="64999"/>
                  </a:srgbClr>
                </a:outerShdw>
              </a:effectLst>
            </p:spPr>
          </p:pic>
          <p:sp>
            <p:nvSpPr>
              <p:cNvPr id="16" name="25 Conector angular">
                <a:extLst>
                  <a:ext uri="{FF2B5EF4-FFF2-40B4-BE49-F238E27FC236}">
                    <a16:creationId xmlns:a16="http://schemas.microsoft.com/office/drawing/2014/main" id="{1C271CD5-3B0B-4793-8EE9-F44DE754FE69}"/>
                  </a:ext>
                </a:extLst>
              </p:cNvPr>
              <p:cNvSpPr/>
              <p:nvPr/>
            </p:nvSpPr>
            <p:spPr>
              <a:xfrm rot="10800000" flipH="1">
                <a:off x="3484636" y="572758"/>
                <a:ext cx="2072344" cy="65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chemeClr val="accent2"/>
                </a:solidFill>
                <a:prstDash val="solid"/>
                <a:round/>
                <a:tailEnd type="triangle" w="med" len="med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14" name="33 Conector recto de flecha">
              <a:extLst>
                <a:ext uri="{FF2B5EF4-FFF2-40B4-BE49-F238E27FC236}">
                  <a16:creationId xmlns:a16="http://schemas.microsoft.com/office/drawing/2014/main" id="{FE9D1AAC-9384-4E2A-AC68-DAB06D32DC53}"/>
                </a:ext>
              </a:extLst>
            </p:cNvPr>
            <p:cNvSpPr/>
            <p:nvPr/>
          </p:nvSpPr>
          <p:spPr>
            <a:xfrm>
              <a:off x="2404445" y="3925182"/>
              <a:ext cx="2010" cy="43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</a:path>
              </a:pathLst>
            </a:custGeom>
            <a:ln w="38100">
              <a:solidFill>
                <a:schemeClr val="accent2"/>
              </a:solidFill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endParaRPr sz="1350"/>
            </a:p>
          </p:txBody>
        </p:sp>
      </p:grpSp>
      <p:pic>
        <p:nvPicPr>
          <p:cNvPr id="21" name="Imagen 20" descr="Primer plano de objetivo de cámara">
            <a:extLst>
              <a:ext uri="{FF2B5EF4-FFF2-40B4-BE49-F238E27FC236}">
                <a16:creationId xmlns:a16="http://schemas.microsoft.com/office/drawing/2014/main" id="{E3FF5A47-B6F9-4294-BA49-C84D9BBE94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5" r="2" b="3524"/>
          <a:stretch/>
        </p:blipFill>
        <p:spPr>
          <a:xfrm>
            <a:off x="0" y="89738"/>
            <a:ext cx="2680678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2BB154B6-A28B-42F2-BE9D-7E18BF498C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-1" y="5439742"/>
            <a:ext cx="9144001" cy="1430999"/>
          </a:xfrm>
          <a:prstGeom prst="rect">
            <a:avLst/>
          </a:prstGeom>
        </p:spPr>
      </p:pic>
      <p:pic>
        <p:nvPicPr>
          <p:cNvPr id="35" name="VID-20181105-WA0001">
            <a:hlinkClick r:id="" action="ppaction://media"/>
            <a:extLst>
              <a:ext uri="{FF2B5EF4-FFF2-40B4-BE49-F238E27FC236}">
                <a16:creationId xmlns:a16="http://schemas.microsoft.com/office/drawing/2014/main" id="{BEAB7F02-0CD2-43FD-B9E3-DB0199B0F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409" y="2515368"/>
            <a:ext cx="1846878" cy="1102372"/>
          </a:xfrm>
          <a:prstGeom prst="rect">
            <a:avLst/>
          </a:prstGeom>
          <a:blipFill dpi="0" rotWithShape="1">
            <a:blip r:embed="rId8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</p:pic>
      <p:pic>
        <p:nvPicPr>
          <p:cNvPr id="36" name="Picture 3" descr="Picture 3">
            <a:extLst>
              <a:ext uri="{FF2B5EF4-FFF2-40B4-BE49-F238E27FC236}">
                <a16:creationId xmlns:a16="http://schemas.microsoft.com/office/drawing/2014/main" id="{DE579AF4-1A4A-4950-AF88-E99FFCC09F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6580" y="572678"/>
            <a:ext cx="1789817" cy="1417565"/>
          </a:xfrm>
          <a:prstGeom prst="rect">
            <a:avLst/>
          </a:prstGeom>
          <a:blipFill dpi="0" rotWithShape="1">
            <a:blip r:embed="rId8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 w="12700">
            <a:miter lim="400000"/>
          </a:ln>
        </p:spPr>
      </p:pic>
      <p:pic>
        <p:nvPicPr>
          <p:cNvPr id="38" name="Picture 4" descr="Picture 4">
            <a:extLst>
              <a:ext uri="{FF2B5EF4-FFF2-40B4-BE49-F238E27FC236}">
                <a16:creationId xmlns:a16="http://schemas.microsoft.com/office/drawing/2014/main" id="{917F65C7-5ED5-4370-AA88-41ED483C96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5848" y="1080262"/>
            <a:ext cx="1855390" cy="1265977"/>
          </a:xfrm>
          <a:prstGeom prst="rect">
            <a:avLst/>
          </a:prstGeom>
          <a:blipFill dpi="0" rotWithShape="1">
            <a:blip r:embed="rId8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 w="127000" cap="sq">
            <a:solidFill>
              <a:srgbClr val="000000"/>
            </a:solidFill>
            <a:miter/>
          </a:ln>
          <a:effectLst>
            <a:outerShdw blurRad="63500" dist="508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9" name="35 Conector angular">
            <a:extLst>
              <a:ext uri="{FF2B5EF4-FFF2-40B4-BE49-F238E27FC236}">
                <a16:creationId xmlns:a16="http://schemas.microsoft.com/office/drawing/2014/main" id="{DF285C8F-78ED-48ED-8828-B0D66DE94BE7}"/>
              </a:ext>
            </a:extLst>
          </p:cNvPr>
          <p:cNvSpPr/>
          <p:nvPr/>
        </p:nvSpPr>
        <p:spPr>
          <a:xfrm>
            <a:off x="6035442" y="1473312"/>
            <a:ext cx="997978" cy="23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blipFill dpi="0" rotWithShape="1">
            <a:blip r:embed="rId8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 w="38100">
            <a:solidFill>
              <a:schemeClr val="accent2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s-ES" sz="1350"/>
          </a:p>
        </p:txBody>
      </p:sp>
      <p:pic>
        <p:nvPicPr>
          <p:cNvPr id="29" name="IMG_9147 2">
            <a:hlinkClick r:id="" action="ppaction://media"/>
            <a:extLst>
              <a:ext uri="{FF2B5EF4-FFF2-40B4-BE49-F238E27FC236}">
                <a16:creationId xmlns:a16="http://schemas.microsoft.com/office/drawing/2014/main" id="{45537ABD-9189-4DC5-825B-13CDFF58EA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37" end="10902.3333"/>
                  <p14:fade in="10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28219" y="814492"/>
            <a:ext cx="2379835" cy="4231715"/>
          </a:xfrm>
          <a:prstGeom prst="hexagon">
            <a:avLst>
              <a:gd name="adj" fmla="val 43301"/>
              <a:gd name="vf" fmla="val 115470"/>
            </a:avLst>
          </a:prstGeom>
          <a:ln>
            <a:noFill/>
          </a:ln>
          <a:effectLst/>
        </p:spPr>
      </p:pic>
      <p:sp>
        <p:nvSpPr>
          <p:cNvPr id="22" name="Diagrama de flujo: preparación 21">
            <a:extLst>
              <a:ext uri="{FF2B5EF4-FFF2-40B4-BE49-F238E27FC236}">
                <a16:creationId xmlns:a16="http://schemas.microsoft.com/office/drawing/2014/main" id="{112D70A8-A744-449C-9ABF-6FAD4A1E039C}"/>
              </a:ext>
            </a:extLst>
          </p:cNvPr>
          <p:cNvSpPr>
            <a:spLocks noChangeAspect="1"/>
          </p:cNvSpPr>
          <p:nvPr/>
        </p:nvSpPr>
        <p:spPr>
          <a:xfrm>
            <a:off x="7409421" y="4400517"/>
            <a:ext cx="1467838" cy="1265281"/>
          </a:xfrm>
          <a:prstGeom prst="flowChartPreparation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FBC5D5BF-D1B2-4823-8BB4-EAA7B03E107D}"/>
              </a:ext>
            </a:extLst>
          </p:cNvPr>
          <p:cNvSpPr>
            <a:spLocks noChangeAspect="1"/>
          </p:cNvSpPr>
          <p:nvPr/>
        </p:nvSpPr>
        <p:spPr>
          <a:xfrm>
            <a:off x="7169789" y="2891959"/>
            <a:ext cx="1605704" cy="138412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4"/>
            <a:srcRect/>
            <a:stretch>
              <a:fillRect t="-27000" b="-2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Hexágono 29">
            <a:extLst>
              <a:ext uri="{FF2B5EF4-FFF2-40B4-BE49-F238E27FC236}">
                <a16:creationId xmlns:a16="http://schemas.microsoft.com/office/drawing/2014/main" id="{C9FCDD4C-BE6D-48E1-B069-A7946630FC67}"/>
              </a:ext>
            </a:extLst>
          </p:cNvPr>
          <p:cNvSpPr>
            <a:spLocks noChangeAspect="1"/>
          </p:cNvSpPr>
          <p:nvPr/>
        </p:nvSpPr>
        <p:spPr>
          <a:xfrm>
            <a:off x="5787471" y="2218805"/>
            <a:ext cx="1493919" cy="1331615"/>
          </a:xfrm>
          <a:prstGeom prst="hexagon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CFC4A1B3-BBB0-4482-97AB-BFA3DBFB4BF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27" b="95665" l="7158" r="93059">
                        <a14:foregroundMark x1="87202" y1="71098" x2="72017" y2="95665"/>
                        <a14:foregroundMark x1="72017" y1="95665" x2="52061" y2="89017"/>
                        <a14:foregroundMark x1="93059" y1="79191" x2="86551" y2="73121"/>
                        <a14:foregroundMark x1="7158" y1="66474" x2="7158" y2="63006"/>
                        <a14:foregroundMark x1="56833" y1="33526" x2="66377" y2="28902"/>
                        <a14:foregroundMark x1="59436" y1="29480" x2="48807" y2="28902"/>
                        <a14:foregroundMark x1="59870" y1="30347" x2="66377" y2="28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83" y="2222973"/>
            <a:ext cx="1479841" cy="1178576"/>
          </a:xfrm>
          <a:prstGeom prst="rect">
            <a:avLst/>
          </a:prstGeom>
          <a:blipFill dpi="0" rotWithShape="1">
            <a:blip r:embed="rId8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</p:pic>
      <p:sp>
        <p:nvSpPr>
          <p:cNvPr id="40" name="42 Conector angular">
            <a:extLst>
              <a:ext uri="{FF2B5EF4-FFF2-40B4-BE49-F238E27FC236}">
                <a16:creationId xmlns:a16="http://schemas.microsoft.com/office/drawing/2014/main" id="{E4023E35-10E2-436F-BD0A-58061C829768}"/>
              </a:ext>
            </a:extLst>
          </p:cNvPr>
          <p:cNvSpPr/>
          <p:nvPr/>
        </p:nvSpPr>
        <p:spPr>
          <a:xfrm>
            <a:off x="6626907" y="2380330"/>
            <a:ext cx="1366601" cy="686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blipFill dpi="0" rotWithShape="1">
            <a:blip r:embed="rId8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 w="38100">
            <a:solidFill>
              <a:schemeClr val="accent2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s-ES" sz="1350"/>
          </a:p>
        </p:txBody>
      </p:sp>
      <p:sp>
        <p:nvSpPr>
          <p:cNvPr id="28" name="Hexágono 27">
            <a:extLst>
              <a:ext uri="{FF2B5EF4-FFF2-40B4-BE49-F238E27FC236}">
                <a16:creationId xmlns:a16="http://schemas.microsoft.com/office/drawing/2014/main" id="{0A104EBF-38EA-4D3E-95BB-E4C0033105A4}"/>
              </a:ext>
            </a:extLst>
          </p:cNvPr>
          <p:cNvSpPr/>
          <p:nvPr/>
        </p:nvSpPr>
        <p:spPr>
          <a:xfrm>
            <a:off x="7202413" y="1757067"/>
            <a:ext cx="1191693" cy="1016815"/>
          </a:xfrm>
          <a:prstGeom prst="hexagon">
            <a:avLst/>
          </a:prstGeom>
          <a:solidFill>
            <a:schemeClr val="accent5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1" name="Hexágono 30">
            <a:extLst>
              <a:ext uri="{FF2B5EF4-FFF2-40B4-BE49-F238E27FC236}">
                <a16:creationId xmlns:a16="http://schemas.microsoft.com/office/drawing/2014/main" id="{0CC91972-E244-4A10-8097-CE929EF69A89}"/>
              </a:ext>
            </a:extLst>
          </p:cNvPr>
          <p:cNvSpPr>
            <a:spLocks noChangeAspect="1"/>
          </p:cNvSpPr>
          <p:nvPr/>
        </p:nvSpPr>
        <p:spPr>
          <a:xfrm>
            <a:off x="4274459" y="4889220"/>
            <a:ext cx="595080" cy="513000"/>
          </a:xfrm>
          <a:prstGeom prst="hexagon">
            <a:avLst/>
          </a:prstGeom>
          <a:solidFill>
            <a:schemeClr val="accent5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50" dirty="0"/>
          </a:p>
        </p:txBody>
      </p:sp>
      <p:pic>
        <p:nvPicPr>
          <p:cNvPr id="32" name="23E7C120">
            <a:hlinkClick r:id="" action="ppaction://media"/>
            <a:extLst>
              <a:ext uri="{FF2B5EF4-FFF2-40B4-BE49-F238E27FC236}">
                <a16:creationId xmlns:a16="http://schemas.microsoft.com/office/drawing/2014/main" id="{2FF3107A-68FC-4650-8D91-3163E150D5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59029" y="3703898"/>
            <a:ext cx="2713526" cy="1762835"/>
          </a:xfrm>
          <a:prstGeom prst="hexagon">
            <a:avLst>
              <a:gd name="adj" fmla="val 23888"/>
              <a:gd name="vf" fmla="val 115470"/>
            </a:avLst>
          </a:prstGeom>
          <a:ln>
            <a:noFill/>
          </a:ln>
          <a:effectLst/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08298EF0-8123-43BC-8461-DEB1DD859870}"/>
              </a:ext>
            </a:extLst>
          </p:cNvPr>
          <p:cNvSpPr txBox="1">
            <a:spLocks/>
          </p:cNvSpPr>
          <p:nvPr/>
        </p:nvSpPr>
        <p:spPr>
          <a:xfrm>
            <a:off x="170110" y="2208813"/>
            <a:ext cx="2400300" cy="61310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spcAft>
                <a:spcPts val="450"/>
              </a:spcAft>
            </a:pPr>
            <a:r>
              <a:rPr lang="en-US" sz="3000" b="1" i="1" dirty="0">
                <a:latin typeface="Century Gothic" panose="020B0502020202020204" pitchFamily="34" charset="0"/>
              </a:rPr>
              <a:t>RESPUESTA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C6A21F13-70E9-419F-B320-E6A23F7B8D29}"/>
              </a:ext>
            </a:extLst>
          </p:cNvPr>
          <p:cNvSpPr/>
          <p:nvPr/>
        </p:nvSpPr>
        <p:spPr>
          <a:xfrm>
            <a:off x="164263" y="3026864"/>
            <a:ext cx="224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Century Gothic" panose="020B0502020202020204" pitchFamily="34" charset="0"/>
              </a:rPr>
              <a:t>Se activa el USV desde la sala de control </a:t>
            </a:r>
          </a:p>
        </p:txBody>
      </p:sp>
      <p:pic>
        <p:nvPicPr>
          <p:cNvPr id="44" name="Imagen 43" descr="Primer plano de objetivo de cámara">
            <a:extLst>
              <a:ext uri="{FF2B5EF4-FFF2-40B4-BE49-F238E27FC236}">
                <a16:creationId xmlns:a16="http://schemas.microsoft.com/office/drawing/2014/main" id="{D919B87B-13A6-4A66-BFDC-3C3CFCDC75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5" r="2" b="3524"/>
          <a:stretch/>
        </p:blipFill>
        <p:spPr>
          <a:xfrm>
            <a:off x="0" y="880820"/>
            <a:ext cx="2740521" cy="1227125"/>
          </a:xfrm>
          <a:prstGeom prst="rect">
            <a:avLst/>
          </a:prstGeom>
        </p:spPr>
      </p:pic>
      <p:sp>
        <p:nvSpPr>
          <p:cNvPr id="37" name="30 Paralelogramo">
            <a:extLst>
              <a:ext uri="{FF2B5EF4-FFF2-40B4-BE49-F238E27FC236}">
                <a16:creationId xmlns:a16="http://schemas.microsoft.com/office/drawing/2014/main" id="{9146FB88-A5DF-4ED8-BAEC-38BA32367CCC}"/>
              </a:ext>
            </a:extLst>
          </p:cNvPr>
          <p:cNvSpPr/>
          <p:nvPr/>
        </p:nvSpPr>
        <p:spPr>
          <a:xfrm rot="21073625">
            <a:off x="5978185" y="1398196"/>
            <a:ext cx="114541" cy="74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659" y="0"/>
                </a:lnTo>
                <a:lnTo>
                  <a:pt x="21600" y="0"/>
                </a:lnTo>
                <a:lnTo>
                  <a:pt x="19941" y="21600"/>
                </a:lnTo>
                <a:close/>
              </a:path>
            </a:pathLst>
          </a:custGeom>
          <a:blipFill dpi="0" rotWithShape="1">
            <a:blip r:embed="rId8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 w="12700">
            <a:miter lim="400000"/>
          </a:ln>
        </p:spPr>
        <p:txBody>
          <a:bodyPr lIns="34289" rIns="34289" anchor="ctr"/>
          <a:lstStyle/>
          <a:p>
            <a:endParaRPr lang="es-ES" sz="1350"/>
          </a:p>
        </p:txBody>
      </p:sp>
    </p:spTree>
    <p:extLst>
      <p:ext uri="{BB962C8B-B14F-4D97-AF65-F5344CB8AC3E}">
        <p14:creationId xmlns:p14="http://schemas.microsoft.com/office/powerpoint/2010/main" val="2267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6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30BD1B1-AA22-48F1-B3ED-579CD2846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17" y="857981"/>
            <a:ext cx="9143985" cy="514350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9A5272C-FCC3-49B8-8F23-97F8FB4FC25F}"/>
              </a:ext>
            </a:extLst>
          </p:cNvPr>
          <p:cNvGrpSpPr>
            <a:grpSpLocks noChangeAspect="1"/>
          </p:cNvGrpSpPr>
          <p:nvPr/>
        </p:nvGrpSpPr>
        <p:grpSpPr>
          <a:xfrm>
            <a:off x="2946280" y="2444426"/>
            <a:ext cx="6197720" cy="996887"/>
            <a:chOff x="90554" y="2491837"/>
            <a:chExt cx="11734653" cy="1887542"/>
          </a:xfrm>
        </p:grpSpPr>
        <p:pic>
          <p:nvPicPr>
            <p:cNvPr id="7" name="Imagen 6" descr="Texto&#10;&#10;Descripción generada automáticamente">
              <a:extLst>
                <a:ext uri="{FF2B5EF4-FFF2-40B4-BE49-F238E27FC236}">
                  <a16:creationId xmlns:a16="http://schemas.microsoft.com/office/drawing/2014/main" id="{F046C34C-7331-46C8-87CF-C14B35815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0176" y="2491837"/>
              <a:ext cx="3765031" cy="1882515"/>
            </a:xfrm>
            <a:prstGeom prst="rect">
              <a:avLst/>
            </a:prstGeom>
          </p:spPr>
        </p:pic>
        <p:pic>
          <p:nvPicPr>
            <p:cNvPr id="9" name="Imagen 8" descr="Texto&#10;&#10;Descripción generada automáticamente">
              <a:extLst>
                <a:ext uri="{FF2B5EF4-FFF2-40B4-BE49-F238E27FC236}">
                  <a16:creationId xmlns:a16="http://schemas.microsoft.com/office/drawing/2014/main" id="{6F66EC6C-51EA-462A-97BF-C59B86C5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4" y="2491837"/>
              <a:ext cx="7969622" cy="1887542"/>
            </a:xfrm>
            <a:prstGeom prst="rect">
              <a:avLst/>
            </a:prstGeom>
          </p:spPr>
        </p:pic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9E24B84-0E6C-40AD-9328-372660636BE6}"/>
              </a:ext>
            </a:extLst>
          </p:cNvPr>
          <p:cNvSpPr/>
          <p:nvPr/>
        </p:nvSpPr>
        <p:spPr>
          <a:xfrm>
            <a:off x="2946267" y="3428999"/>
            <a:ext cx="6197720" cy="17683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2017" y="3429004"/>
            <a:ext cx="5626238" cy="818204"/>
          </a:xfrm>
        </p:spPr>
        <p:txBody>
          <a:bodyPr rtlCol="0" anchor="b">
            <a:normAutofit fontScale="90000"/>
          </a:bodyPr>
          <a:lstStyle/>
          <a:p>
            <a:pPr algn="l"/>
            <a:r>
              <a:rPr lang="es-ES" dirty="0">
                <a:solidFill>
                  <a:srgbClr val="FFFFFF"/>
                </a:solidFill>
              </a:rPr>
              <a:t>USV Vendaval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F6641D-ADF3-40BD-9BA3-E740E77C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2017" y="4441735"/>
            <a:ext cx="5626238" cy="386112"/>
          </a:xfrm>
        </p:spPr>
        <p:txBody>
          <a:bodyPr rtlCol="0" anchor="t">
            <a:normAutofit fontScale="92500" lnSpcReduction="10000"/>
          </a:bodyPr>
          <a:lstStyle/>
          <a:p>
            <a:pPr rtl="0"/>
            <a:r>
              <a:rPr lang="es-ES" dirty="0">
                <a:solidFill>
                  <a:srgbClr val="FFFFFF"/>
                </a:solidFill>
              </a:rPr>
              <a:t>Características técnicas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4D21ADA-6153-421E-B2CF-EF829CB18630}"/>
              </a:ext>
            </a:extLst>
          </p:cNvPr>
          <p:cNvCxnSpPr/>
          <p:nvPr/>
        </p:nvCxnSpPr>
        <p:spPr>
          <a:xfrm flipV="1">
            <a:off x="3331032" y="4247208"/>
            <a:ext cx="5398226" cy="6598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128" name="Picture 8">
            <a:extLst>
              <a:ext uri="{FF2B5EF4-FFF2-40B4-BE49-F238E27FC236}">
                <a16:creationId xmlns:a16="http://schemas.microsoft.com/office/drawing/2014/main" id="{2E06181F-44D8-4EAD-8A28-CE6BA5E2D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906" y="3428997"/>
            <a:ext cx="1379353" cy="94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571FAF-3345-48F8-A81D-A8AC12CF7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263" y="3394170"/>
            <a:ext cx="5885737" cy="22059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5A95375-79F8-441D-B7B7-9B8FD792E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616216"/>
            <a:ext cx="3215332" cy="23845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990A950-64D9-4B7B-B998-564DB59A4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083" y="1300244"/>
            <a:ext cx="5885736" cy="18617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356A8AE-015F-46F8-B169-6F3EEFEF517A}"/>
              </a:ext>
            </a:extLst>
          </p:cNvPr>
          <p:cNvSpPr txBox="1"/>
          <p:nvPr/>
        </p:nvSpPr>
        <p:spPr>
          <a:xfrm>
            <a:off x="195943" y="1097612"/>
            <a:ext cx="2752677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latin typeface="Century Gothic" panose="020B0502020202020204" pitchFamily="34" charset="0"/>
              </a:rPr>
              <a:t>Eslora Total:	10,23 m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Manga Máxima:	 3,25 m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Calado: 		0,65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Velocidad: 	25 n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Tripulación: 	2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Desplazamiento:	7,6 t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Material:		Aluminio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Astillero:		AISTER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RAL-900-ZSF</a:t>
            </a:r>
          </a:p>
        </p:txBody>
      </p:sp>
    </p:spTree>
    <p:extLst>
      <p:ext uri="{BB962C8B-B14F-4D97-AF65-F5344CB8AC3E}">
        <p14:creationId xmlns:p14="http://schemas.microsoft.com/office/powerpoint/2010/main" val="40428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C2F1D9-1F5D-436C-A535-72153D4C8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7275737" cy="5143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7929DA-24F7-4CFC-9686-4EA1C27E8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7" y="1125141"/>
            <a:ext cx="1214438" cy="423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D9E9753-7D16-4F29-8325-11D8936D9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61" r="1" b="5300"/>
          <a:stretch/>
        </p:blipFill>
        <p:spPr>
          <a:xfrm>
            <a:off x="1" y="857257"/>
            <a:ext cx="8897012" cy="5143493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1A7299F0-C9A5-4F3D-A1E4-003CD66EB377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857250"/>
            <a:ext cx="3636169" cy="584868"/>
            <a:chOff x="90554" y="2491837"/>
            <a:chExt cx="11734653" cy="1887542"/>
          </a:xfrm>
        </p:grpSpPr>
        <p:pic>
          <p:nvPicPr>
            <p:cNvPr id="13" name="Imagen 12" descr="Texto&#10;&#10;Descripción generada automáticamente">
              <a:extLst>
                <a:ext uri="{FF2B5EF4-FFF2-40B4-BE49-F238E27FC236}">
                  <a16:creationId xmlns:a16="http://schemas.microsoft.com/office/drawing/2014/main" id="{A0CB8F75-A396-4CFB-A4E3-5E707655F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0176" y="2491837"/>
              <a:ext cx="3765031" cy="1882515"/>
            </a:xfrm>
            <a:prstGeom prst="rect">
              <a:avLst/>
            </a:prstGeom>
          </p:spPr>
        </p:pic>
        <p:pic>
          <p:nvPicPr>
            <p:cNvPr id="14" name="Imagen 13" descr="Texto&#10;&#10;Descripción generada automáticamente">
              <a:extLst>
                <a:ext uri="{FF2B5EF4-FFF2-40B4-BE49-F238E27FC236}">
                  <a16:creationId xmlns:a16="http://schemas.microsoft.com/office/drawing/2014/main" id="{CE0CA702-8BAA-4827-8EA4-CADB201F0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4" y="2491837"/>
              <a:ext cx="7969622" cy="1887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74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er las imágenes de origen">
            <a:extLst>
              <a:ext uri="{FF2B5EF4-FFF2-40B4-BE49-F238E27FC236}">
                <a16:creationId xmlns:a16="http://schemas.microsoft.com/office/drawing/2014/main" id="{DBEF8BB3-FF89-44F4-A7C3-7DA4B33961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ítulo 9">
            <a:extLst>
              <a:ext uri="{FF2B5EF4-FFF2-40B4-BE49-F238E27FC236}">
                <a16:creationId xmlns:a16="http://schemas.microsoft.com/office/drawing/2014/main" id="{1FC7E13A-9505-4BE6-A16E-187E945DA54C}"/>
              </a:ext>
            </a:extLst>
          </p:cNvPr>
          <p:cNvSpPr txBox="1">
            <a:spLocks/>
          </p:cNvSpPr>
          <p:nvPr/>
        </p:nvSpPr>
        <p:spPr>
          <a:xfrm>
            <a:off x="208230" y="2092072"/>
            <a:ext cx="2247030" cy="11247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b="1" dirty="0">
                <a:solidFill>
                  <a:schemeClr val="bg2"/>
                </a:solidFill>
                <a:latin typeface="Century Gothic" panose="020B0502020202020204" pitchFamily="34" charset="0"/>
              </a:rPr>
              <a:t>MISIONES DEL USV EN LAS AGUAS DE LA ZONA DE SERVICIO DEL PUERTO</a:t>
            </a:r>
          </a:p>
        </p:txBody>
      </p:sp>
      <p:graphicFrame>
        <p:nvGraphicFramePr>
          <p:cNvPr id="45" name="Diagrama 44">
            <a:extLst>
              <a:ext uri="{FF2B5EF4-FFF2-40B4-BE49-F238E27FC236}">
                <a16:creationId xmlns:a16="http://schemas.microsoft.com/office/drawing/2014/main" id="{B22A033E-329A-45C4-A5FD-56A332AC59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336569"/>
              </p:ext>
            </p:extLst>
          </p:nvPr>
        </p:nvGraphicFramePr>
        <p:xfrm>
          <a:off x="2100404" y="143563"/>
          <a:ext cx="6727361" cy="6369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899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D9E9753-7D16-4F29-8325-11D8936D9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61" r="1" b="5300"/>
          <a:stretch/>
        </p:blipFill>
        <p:spPr>
          <a:xfrm>
            <a:off x="1" y="857257"/>
            <a:ext cx="8897012" cy="5143493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1A7299F0-C9A5-4F3D-A1E4-003CD66EB377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857250"/>
            <a:ext cx="3636169" cy="584868"/>
            <a:chOff x="90554" y="2491837"/>
            <a:chExt cx="11734653" cy="1887542"/>
          </a:xfrm>
        </p:grpSpPr>
        <p:pic>
          <p:nvPicPr>
            <p:cNvPr id="13" name="Imagen 12" descr="Texto&#10;&#10;Descripción generada automáticamente">
              <a:extLst>
                <a:ext uri="{FF2B5EF4-FFF2-40B4-BE49-F238E27FC236}">
                  <a16:creationId xmlns:a16="http://schemas.microsoft.com/office/drawing/2014/main" id="{A0CB8F75-A396-4CFB-A4E3-5E707655F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0176" y="2491837"/>
              <a:ext cx="3765031" cy="1882515"/>
            </a:xfrm>
            <a:prstGeom prst="rect">
              <a:avLst/>
            </a:prstGeom>
          </p:spPr>
        </p:pic>
        <p:pic>
          <p:nvPicPr>
            <p:cNvPr id="14" name="Imagen 13" descr="Texto&#10;&#10;Descripción generada automáticamente">
              <a:extLst>
                <a:ext uri="{FF2B5EF4-FFF2-40B4-BE49-F238E27FC236}">
                  <a16:creationId xmlns:a16="http://schemas.microsoft.com/office/drawing/2014/main" id="{CE0CA702-8BAA-4827-8EA4-CADB201F0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4" y="2491837"/>
              <a:ext cx="7969622" cy="188754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6.jpeg" descr="morocco-spain">
            <a:extLst>
              <a:ext uri="{FF2B5EF4-FFF2-40B4-BE49-F238E27FC236}">
                <a16:creationId xmlns:a16="http://schemas.microsoft.com/office/drawing/2014/main" id="{4CFF7534-6D4B-4382-AF70-CB3E535A9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70" y="2180015"/>
            <a:ext cx="3439660" cy="4279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7.png">
            <a:extLst>
              <a:ext uri="{FF2B5EF4-FFF2-40B4-BE49-F238E27FC236}">
                <a16:creationId xmlns:a16="http://schemas.microsoft.com/office/drawing/2014/main" id="{7A303475-B511-4322-8196-64051103C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839" y="2180016"/>
            <a:ext cx="4666930" cy="263160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448FC6-1C17-4619-95D1-402F65987DA0}"/>
              </a:ext>
            </a:extLst>
          </p:cNvPr>
          <p:cNvSpPr txBox="1"/>
          <p:nvPr/>
        </p:nvSpPr>
        <p:spPr>
          <a:xfrm>
            <a:off x="426170" y="371192"/>
            <a:ext cx="82916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entury Gothic" panose="020B0502020202020204" pitchFamily="34" charset="0"/>
              </a:rPr>
              <a:t>Situada a orillas del estrecho de Gibraltar en el extremo occidental de la costa norte africana se encuentra la ciudad de Ceuta, cuya bahía norte forma un refugio natural.</a:t>
            </a:r>
          </a:p>
          <a:p>
            <a:pPr algn="ctr"/>
            <a:endParaRPr lang="es-ES" sz="2400" dirty="0">
              <a:latin typeface="Century Gothic" panose="020B05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623E91C-200C-4C32-A514-90AFFA4EC656}"/>
              </a:ext>
            </a:extLst>
          </p:cNvPr>
          <p:cNvSpPr txBox="1"/>
          <p:nvPr/>
        </p:nvSpPr>
        <p:spPr>
          <a:xfrm>
            <a:off x="4077839" y="4867352"/>
            <a:ext cx="4666930" cy="15696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Su territorio tiene una extensión de 19,5 Km2, 21 km de costa y una población de 84.000 habitantes.</a:t>
            </a:r>
          </a:p>
        </p:txBody>
      </p:sp>
      <p:sp>
        <p:nvSpPr>
          <p:cNvPr id="5" name="Shape 68">
            <a:extLst>
              <a:ext uri="{FF2B5EF4-FFF2-40B4-BE49-F238E27FC236}">
                <a16:creationId xmlns:a16="http://schemas.microsoft.com/office/drawing/2014/main" id="{1A18496B-7104-4532-AF4E-0DC8AD3D75FC}"/>
              </a:ext>
            </a:extLst>
          </p:cNvPr>
          <p:cNvSpPr/>
          <p:nvPr/>
        </p:nvSpPr>
        <p:spPr>
          <a:xfrm flipV="1">
            <a:off x="2344848" y="3787454"/>
            <a:ext cx="2299580" cy="18106"/>
          </a:xfrm>
          <a:prstGeom prst="line">
            <a:avLst/>
          </a:prstGeom>
          <a:ln w="38100">
            <a:solidFill>
              <a:srgbClr val="FF0000"/>
            </a:solidFill>
            <a:round/>
            <a:headEnd type="triangle"/>
            <a:tailEnd type="triangle"/>
          </a:ln>
        </p:spPr>
        <p:txBody>
          <a:bodyPr lIns="0" tIns="0" rIns="0" bIns="0"/>
          <a:lstStyle/>
          <a:p>
            <a:pPr defTabSz="3429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900"/>
          </a:p>
        </p:txBody>
      </p:sp>
    </p:spTree>
    <p:extLst>
      <p:ext uri="{BB962C8B-B14F-4D97-AF65-F5344CB8AC3E}">
        <p14:creationId xmlns:p14="http://schemas.microsoft.com/office/powerpoint/2010/main" val="194526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9.jpeg" descr="Gibraltar_SRTM_lrg">
            <a:extLst>
              <a:ext uri="{FF2B5EF4-FFF2-40B4-BE49-F238E27FC236}">
                <a16:creationId xmlns:a16="http://schemas.microsoft.com/office/drawing/2014/main" id="{0F23CBD5-D8D7-418C-A267-6ADE5B03F6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0772" y="4257561"/>
            <a:ext cx="4417384" cy="2650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2" y="220132"/>
            <a:ext cx="8582456" cy="4502680"/>
          </a:xfrm>
          <a:prstGeom prst="flowChartDocument">
            <a:avLst/>
          </a:prstGeom>
          <a:ln>
            <a:noFill/>
          </a:ln>
          <a:effectLst/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01124C9-04C7-4486-8934-8F673AE47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765" y="4484359"/>
            <a:ext cx="3860314" cy="214526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EL ESTRECHO DE GIBRALTAR ES UNA DE LAS RUTAS MARÍTIMAS MÁS TRANSITADAS DEL MUNDO.</a:t>
            </a:r>
          </a:p>
        </p:txBody>
      </p:sp>
      <p:sp>
        <p:nvSpPr>
          <p:cNvPr id="6" name="Shape 80">
            <a:extLst>
              <a:ext uri="{FF2B5EF4-FFF2-40B4-BE49-F238E27FC236}">
                <a16:creationId xmlns:a16="http://schemas.microsoft.com/office/drawing/2014/main" id="{BDFB1943-D5CE-43A8-9A96-7287AB9DEBB6}"/>
              </a:ext>
            </a:extLst>
          </p:cNvPr>
          <p:cNvSpPr/>
          <p:nvPr/>
        </p:nvSpPr>
        <p:spPr>
          <a:xfrm flipV="1">
            <a:off x="2720295" y="5667469"/>
            <a:ext cx="819610" cy="179940"/>
          </a:xfrm>
          <a:prstGeom prst="line">
            <a:avLst/>
          </a:prstGeom>
          <a:ln w="38100">
            <a:solidFill>
              <a:srgbClr val="FFFFFF"/>
            </a:solidFill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03A4A0D-7D01-4E5D-B6FB-EB52EB64A566}"/>
              </a:ext>
            </a:extLst>
          </p:cNvPr>
          <p:cNvSpPr txBox="1"/>
          <p:nvPr/>
        </p:nvSpPr>
        <p:spPr>
          <a:xfrm>
            <a:off x="2588146" y="537232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8 nm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459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79C7B-4E73-4D9B-9D04-2AB78FECD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0" y="522567"/>
            <a:ext cx="3310949" cy="2184419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s-ES" sz="2400" b="1" dirty="0">
                <a:latin typeface="Century Gothic" panose="020B0502020202020204" pitchFamily="34" charset="0"/>
              </a:rPr>
              <a:t>¿En qué consiste el proyecto del puerto de Ceuta y por qué es importante?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1E6C3E9-6CFC-44A4-80F7-82E4FA8970F3}"/>
              </a:ext>
            </a:extLst>
          </p:cNvPr>
          <p:cNvSpPr/>
          <p:nvPr/>
        </p:nvSpPr>
        <p:spPr>
          <a:xfrm>
            <a:off x="234100" y="3321159"/>
            <a:ext cx="3213196" cy="267959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/>
          <a:p>
            <a:pPr algn="ctr">
              <a:lnSpc>
                <a:spcPct val="110000"/>
              </a:lnSpc>
              <a:spcAft>
                <a:spcPts val="450"/>
              </a:spcAft>
            </a:pPr>
            <a:r>
              <a:rPr lang="es-ES" dirty="0">
                <a:latin typeface="Century Gothic" panose="020B0502020202020204" pitchFamily="34" charset="0"/>
              </a:rPr>
              <a:t>El SVCM de Ceuta es un desarrollo especial del Sistema de Vigilancia de Aguas Próximas (SVAP) de </a:t>
            </a:r>
            <a:r>
              <a:rPr lang="es-ES" b="1" dirty="0" err="1">
                <a:latin typeface="Century Gothic" panose="020B0502020202020204" pitchFamily="34" charset="0"/>
              </a:rPr>
              <a:t>Navantia</a:t>
            </a:r>
            <a:r>
              <a:rPr lang="es-ES" b="1" dirty="0">
                <a:latin typeface="Century Gothic" panose="020B0502020202020204" pitchFamily="34" charset="0"/>
              </a:rPr>
              <a:t> </a:t>
            </a:r>
            <a:r>
              <a:rPr lang="es-ES" dirty="0">
                <a:latin typeface="Century Gothic" panose="020B0502020202020204" pitchFamily="34" charset="0"/>
              </a:rPr>
              <a:t>implantado en las bases y arsenales militares españolas que incluye una embarcación (USV) con tres modos posibles de funcionamiento: control a bordo, remoto y automático.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BA8E36D-A2AA-4796-A44D-C9C7EFB3F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1"/>
          <a:stretch/>
        </p:blipFill>
        <p:spPr bwMode="auto">
          <a:xfrm>
            <a:off x="3545049" y="857261"/>
            <a:ext cx="5604286" cy="5143493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F717FCA-E1AE-4561-8BCA-E838F30DDC2F}"/>
              </a:ext>
            </a:extLst>
          </p:cNvPr>
          <p:cNvSpPr/>
          <p:nvPr/>
        </p:nvSpPr>
        <p:spPr>
          <a:xfrm>
            <a:off x="6243145" y="2377558"/>
            <a:ext cx="2547446" cy="2466915"/>
          </a:xfrm>
          <a:prstGeom prst="ellipse">
            <a:avLst/>
          </a:prstGeom>
          <a:gradFill flip="none" rotWithShape="1">
            <a:gsLst>
              <a:gs pos="24000">
                <a:schemeClr val="accent5">
                  <a:lumMod val="60000"/>
                  <a:lumOff val="40000"/>
                  <a:alpha val="61000"/>
                </a:schemeClr>
              </a:gs>
              <a:gs pos="59000">
                <a:schemeClr val="accent1">
                  <a:lumMod val="60000"/>
                  <a:lumOff val="40000"/>
                  <a:alpha val="24000"/>
                </a:schemeClr>
              </a:gs>
              <a:gs pos="100000">
                <a:schemeClr val="accent1">
                  <a:lumMod val="50000"/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 cap="sq">
            <a:noFill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396594"/>
                      <a:gd name="connsiteY0" fmla="*/ 1622971 h 3245941"/>
                      <a:gd name="connsiteX1" fmla="*/ 1698297 w 3396594"/>
                      <a:gd name="connsiteY1" fmla="*/ 0 h 3245941"/>
                      <a:gd name="connsiteX2" fmla="*/ 3396594 w 3396594"/>
                      <a:gd name="connsiteY2" fmla="*/ 1622971 h 3245941"/>
                      <a:gd name="connsiteX3" fmla="*/ 1698297 w 3396594"/>
                      <a:gd name="connsiteY3" fmla="*/ 3245942 h 3245941"/>
                      <a:gd name="connsiteX4" fmla="*/ 0 w 3396594"/>
                      <a:gd name="connsiteY4" fmla="*/ 1622971 h 3245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96594" h="3245941" fill="none" extrusionOk="0">
                        <a:moveTo>
                          <a:pt x="0" y="1622971"/>
                        </a:moveTo>
                        <a:cubicBezTo>
                          <a:pt x="97685" y="738217"/>
                          <a:pt x="835856" y="-155385"/>
                          <a:pt x="1698297" y="0"/>
                        </a:cubicBezTo>
                        <a:cubicBezTo>
                          <a:pt x="2561409" y="-11459"/>
                          <a:pt x="3274885" y="841217"/>
                          <a:pt x="3396594" y="1622971"/>
                        </a:cubicBezTo>
                        <a:cubicBezTo>
                          <a:pt x="3379509" y="2356386"/>
                          <a:pt x="2539928" y="3379789"/>
                          <a:pt x="1698297" y="3245942"/>
                        </a:cubicBezTo>
                        <a:cubicBezTo>
                          <a:pt x="884093" y="3315217"/>
                          <a:pt x="43433" y="2529756"/>
                          <a:pt x="0" y="1622971"/>
                        </a:cubicBezTo>
                        <a:close/>
                      </a:path>
                      <a:path w="3396594" h="3245941" stroke="0" extrusionOk="0">
                        <a:moveTo>
                          <a:pt x="0" y="1622971"/>
                        </a:moveTo>
                        <a:cubicBezTo>
                          <a:pt x="-143528" y="638097"/>
                          <a:pt x="629221" y="49216"/>
                          <a:pt x="1698297" y="0"/>
                        </a:cubicBezTo>
                        <a:cubicBezTo>
                          <a:pt x="2795063" y="33436"/>
                          <a:pt x="3262767" y="730884"/>
                          <a:pt x="3396594" y="1622971"/>
                        </a:cubicBezTo>
                        <a:cubicBezTo>
                          <a:pt x="3323578" y="2590617"/>
                          <a:pt x="2603915" y="3424618"/>
                          <a:pt x="1698297" y="3245942"/>
                        </a:cubicBezTo>
                        <a:cubicBezTo>
                          <a:pt x="646746" y="3183785"/>
                          <a:pt x="115322" y="2574415"/>
                          <a:pt x="0" y="16229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spcAft>
                <a:spcPts val="450"/>
              </a:spcAft>
            </a:pPr>
            <a:r>
              <a:rPr lang="es-ES" sz="1350" b="1" dirty="0">
                <a:ln w="0"/>
                <a:solidFill>
                  <a:schemeClr val="bg1"/>
                </a:solidFill>
              </a:rPr>
              <a:t>ES EL PRIMER CASO PRÁCTICO DE APLICACIÓN DE LA TECNOLOGÍA DE CONTROL REMOTO Y AUTÓNOMO AL ÁMBITO CIVIL EN ESPAÑA. </a:t>
            </a:r>
          </a:p>
        </p:txBody>
      </p:sp>
    </p:spTree>
    <p:extLst>
      <p:ext uri="{BB962C8B-B14F-4D97-AF65-F5344CB8AC3E}">
        <p14:creationId xmlns:p14="http://schemas.microsoft.com/office/powerpoint/2010/main" val="9948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barco en el agua&#10;&#10;Descripción generada automáticamente">
            <a:extLst>
              <a:ext uri="{FF2B5EF4-FFF2-40B4-BE49-F238E27FC236}">
                <a16:creationId xmlns:a16="http://schemas.microsoft.com/office/drawing/2014/main" id="{D2A7EA12-464E-4703-99BF-1BC113055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r="7032"/>
          <a:stretch/>
        </p:blipFill>
        <p:spPr>
          <a:xfrm>
            <a:off x="15" y="857257"/>
            <a:ext cx="6337723" cy="514349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E284693-41C1-4E68-85B5-1D624C808990}"/>
              </a:ext>
            </a:extLst>
          </p:cNvPr>
          <p:cNvSpPr txBox="1"/>
          <p:nvPr/>
        </p:nvSpPr>
        <p:spPr>
          <a:xfrm>
            <a:off x="628651" y="1131094"/>
            <a:ext cx="3938487" cy="12207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000" b="1" i="1">
                <a:latin typeface="+mj-lt"/>
                <a:ea typeface="+mj-ea"/>
                <a:cs typeface="+mj-cs"/>
              </a:rPr>
              <a:t>¿Qué es un USV?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F9859B2-8C5B-4994-9C09-AB5EF5361F13}"/>
              </a:ext>
            </a:extLst>
          </p:cNvPr>
          <p:cNvSpPr txBox="1">
            <a:spLocks/>
          </p:cNvSpPr>
          <p:nvPr/>
        </p:nvSpPr>
        <p:spPr>
          <a:xfrm>
            <a:off x="628650" y="2522089"/>
            <a:ext cx="3464716" cy="296788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500"/>
              <a:t>Un USV (</a:t>
            </a:r>
            <a:r>
              <a:rPr lang="es-ES" sz="1500" i="1"/>
              <a:t>Unmanned Surface Vehicle</a:t>
            </a:r>
            <a:r>
              <a:rPr lang="es-ES" sz="1500"/>
              <a:t> o Vehículo no tripulado de Superficie) también denominado MASS (</a:t>
            </a:r>
            <a:r>
              <a:rPr lang="es-ES" sz="1500" i="1"/>
              <a:t>Maritime Autonomous Surface Ship</a:t>
            </a:r>
            <a:r>
              <a:rPr lang="es-ES" sz="1500"/>
              <a:t>) es una embarcación que puede dirigirse y navegar automáticamente o gracias a un control remoto.</a:t>
            </a:r>
          </a:p>
        </p:txBody>
      </p:sp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EC996237-810F-4772-BF04-4FB4F817D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r="30898"/>
          <a:stretch/>
        </p:blipFill>
        <p:spPr bwMode="auto">
          <a:xfrm>
            <a:off x="4669498" y="857257"/>
            <a:ext cx="4472089" cy="514349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644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00DBAE-5315-49C8-BDCF-F7BCE8EA2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7540"/>
          <a:stretch/>
        </p:blipFill>
        <p:spPr>
          <a:xfrm>
            <a:off x="3105802" y="4019395"/>
            <a:ext cx="6038198" cy="1981355"/>
          </a:xfrm>
          <a:custGeom>
            <a:avLst/>
            <a:gdLst/>
            <a:ahLst/>
            <a:cxnLst/>
            <a:rect l="l" t="t" r="r" b="b"/>
            <a:pathLst>
              <a:path w="9458649" h="2534906">
                <a:moveTo>
                  <a:pt x="6493348" y="0"/>
                </a:moveTo>
                <a:lnTo>
                  <a:pt x="9458649" y="0"/>
                </a:lnTo>
                <a:lnTo>
                  <a:pt x="9458649" y="2534905"/>
                </a:lnTo>
                <a:lnTo>
                  <a:pt x="7113867" y="2534905"/>
                </a:lnTo>
                <a:lnTo>
                  <a:pt x="7113867" y="2534906"/>
                </a:lnTo>
                <a:lnTo>
                  <a:pt x="0" y="2534906"/>
                </a:lnTo>
                <a:lnTo>
                  <a:pt x="21866" y="2504435"/>
                </a:lnTo>
                <a:cubicBezTo>
                  <a:pt x="198424" y="2254325"/>
                  <a:pt x="293791" y="2087265"/>
                  <a:pt x="295356" y="2079316"/>
                </a:cubicBezTo>
                <a:cubicBezTo>
                  <a:pt x="324070" y="1930274"/>
                  <a:pt x="404358" y="1849406"/>
                  <a:pt x="476494" y="1755781"/>
                </a:cubicBezTo>
                <a:cubicBezTo>
                  <a:pt x="539304" y="1673735"/>
                  <a:pt x="606320" y="1586784"/>
                  <a:pt x="629662" y="1466997"/>
                </a:cubicBezTo>
                <a:cubicBezTo>
                  <a:pt x="660486" y="1308129"/>
                  <a:pt x="563420" y="1455951"/>
                  <a:pt x="542839" y="1402744"/>
                </a:cubicBezTo>
                <a:cubicBezTo>
                  <a:pt x="578841" y="1315581"/>
                  <a:pt x="636193" y="1229431"/>
                  <a:pt x="649254" y="1136984"/>
                </a:cubicBezTo>
                <a:cubicBezTo>
                  <a:pt x="695846" y="802732"/>
                  <a:pt x="810580" y="539604"/>
                  <a:pt x="987553" y="314112"/>
                </a:cubicBezTo>
                <a:cubicBezTo>
                  <a:pt x="1038303" y="248974"/>
                  <a:pt x="1069946" y="146574"/>
                  <a:pt x="1141096" y="113726"/>
                </a:cubicBezTo>
                <a:cubicBezTo>
                  <a:pt x="1175680" y="98007"/>
                  <a:pt x="1199891" y="73930"/>
                  <a:pt x="1217455" y="44487"/>
                </a:cubicBezTo>
                <a:lnTo>
                  <a:pt x="1237396" y="804"/>
                </a:lnTo>
                <a:lnTo>
                  <a:pt x="6493348" y="804"/>
                </a:lnTo>
                <a:close/>
              </a:path>
            </a:pathLst>
          </a:custGeom>
        </p:spPr>
      </p:pic>
      <p:pic>
        <p:nvPicPr>
          <p:cNvPr id="4" name="Imagen 3" descr="Picture">
            <a:extLst>
              <a:ext uri="{FF2B5EF4-FFF2-40B4-BE49-F238E27FC236}">
                <a16:creationId xmlns:a16="http://schemas.microsoft.com/office/drawing/2014/main" id="{DA1A452B-BD91-45F5-BCDF-D6DEC5DFB7F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" r="1" b="12554"/>
          <a:stretch/>
        </p:blipFill>
        <p:spPr bwMode="auto">
          <a:xfrm>
            <a:off x="3365938" y="857262"/>
            <a:ext cx="5778065" cy="3162133"/>
          </a:xfrm>
          <a:custGeom>
            <a:avLst/>
            <a:gdLst/>
            <a:ahLst/>
            <a:cxnLst/>
            <a:rect l="l" t="t" r="r" b="b"/>
            <a:pathLst>
              <a:path w="8825941" h="4216187">
                <a:moveTo>
                  <a:pt x="159680" y="0"/>
                </a:moveTo>
                <a:lnTo>
                  <a:pt x="5860640" y="0"/>
                </a:lnTo>
                <a:lnTo>
                  <a:pt x="6481158" y="0"/>
                </a:lnTo>
                <a:lnTo>
                  <a:pt x="8825941" y="0"/>
                </a:lnTo>
                <a:lnTo>
                  <a:pt x="8825941" y="4215384"/>
                </a:lnTo>
                <a:lnTo>
                  <a:pt x="6481158" y="4215384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DC326B5-3859-4E5B-B02F-F59297115CC4}"/>
              </a:ext>
            </a:extLst>
          </p:cNvPr>
          <p:cNvSpPr/>
          <p:nvPr/>
        </p:nvSpPr>
        <p:spPr>
          <a:xfrm>
            <a:off x="386257" y="857262"/>
            <a:ext cx="252454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entury Gothic" panose="020B0502020202020204" pitchFamily="34" charset="0"/>
              </a:rPr>
              <a:t>Un USV no es más que un conjunto de sensores sobre una plataforma que gracias a su movilidad puede acercarse sin peligro hasta el lugar donde se ha detectado un suceso. </a:t>
            </a:r>
          </a:p>
          <a:p>
            <a:pPr algn="ctr"/>
            <a:endParaRPr lang="es-ES" sz="1400" dirty="0">
              <a:latin typeface="Century Gothic" panose="020B0502020202020204" pitchFamily="34" charset="0"/>
            </a:endParaRPr>
          </a:p>
          <a:p>
            <a:pPr algn="ctr"/>
            <a:r>
              <a:rPr lang="es-ES" sz="1400" dirty="0">
                <a:latin typeface="Century Gothic" panose="020B0502020202020204" pitchFamily="34" charset="0"/>
              </a:rPr>
              <a:t>Esto permite su aplicación sin riesgo y con gran economía de costes (de personal y de operación) a labores de vigilancia costera, salvamento marítimo, control de fronteras marítimas, investigación oceanográfica, inspecciones de mantenimiento de infraestructuras marítimas y costeras, etc.</a:t>
            </a:r>
          </a:p>
        </p:txBody>
      </p:sp>
    </p:spTree>
    <p:extLst>
      <p:ext uri="{BB962C8B-B14F-4D97-AF65-F5344CB8AC3E}">
        <p14:creationId xmlns:p14="http://schemas.microsoft.com/office/powerpoint/2010/main" val="10369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B65F527-4969-40AC-B2D0-6BED2BC9D22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-1" y="5439742"/>
            <a:ext cx="9144001" cy="14309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FE1236E-9920-478A-933E-16672EFF25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5510213" cy="1123950"/>
          </a:xfrm>
        </p:spPr>
        <p:txBody>
          <a:bodyPr>
            <a:noAutofit/>
          </a:bodyPr>
          <a:lstStyle/>
          <a:p>
            <a:r>
              <a:rPr lang="es-ES" sz="2700" b="1" dirty="0">
                <a:latin typeface="+mn-lt"/>
              </a:rPr>
              <a:t>¿Cuáles son los principios de funcionamiento del SVCM?</a:t>
            </a:r>
            <a:endParaRPr lang="en-US" sz="2700" b="1" dirty="0">
              <a:latin typeface="+mn-lt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A4ADFE8-783E-450F-A17E-B139FA9A83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0395138"/>
              </p:ext>
            </p:extLst>
          </p:nvPr>
        </p:nvGraphicFramePr>
        <p:xfrm>
          <a:off x="359575" y="1247220"/>
          <a:ext cx="8032988" cy="3712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0705816C-DE66-4C90-A9BB-84AC3B9C0F7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83" y="93759"/>
            <a:ext cx="1265117" cy="120264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9EB4FAA-D578-46A6-A91A-C7BEB276B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1242741"/>
              </p:ext>
            </p:extLst>
          </p:nvPr>
        </p:nvGraphicFramePr>
        <p:xfrm>
          <a:off x="859957" y="5947314"/>
          <a:ext cx="7651484" cy="812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8637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FF2B5EF4-FFF2-40B4-BE49-F238E27FC236}">
                <a16:creationId xmlns:a16="http://schemas.microsoft.com/office/drawing/2014/main" id="{C70FD067-C266-4932-9848-7A849D6332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-1" y="5439742"/>
            <a:ext cx="9144001" cy="1430999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13869A24-CD03-4D03-9963-C3F267641562}"/>
              </a:ext>
            </a:extLst>
          </p:cNvPr>
          <p:cNvGrpSpPr>
            <a:grpSpLocks noChangeAspect="1"/>
          </p:cNvGrpSpPr>
          <p:nvPr/>
        </p:nvGrpSpPr>
        <p:grpSpPr>
          <a:xfrm>
            <a:off x="2979716" y="832919"/>
            <a:ext cx="5956054" cy="4255196"/>
            <a:chOff x="1871299" y="956589"/>
            <a:chExt cx="8945063" cy="5434156"/>
          </a:xfrm>
        </p:grpSpPr>
        <p:pic>
          <p:nvPicPr>
            <p:cNvPr id="10" name="Picture 2" descr="Picture 2">
              <a:extLst>
                <a:ext uri="{FF2B5EF4-FFF2-40B4-BE49-F238E27FC236}">
                  <a16:creationId xmlns:a16="http://schemas.microsoft.com/office/drawing/2014/main" id="{7A0EEFDE-BB6A-4A84-9080-4291C0427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1299" y="956589"/>
              <a:ext cx="8945063" cy="5434156"/>
            </a:xfrm>
            <a:prstGeom prst="rect">
              <a:avLst/>
            </a:prstGeom>
          </p:spPr>
        </p:pic>
        <p:sp>
          <p:nvSpPr>
            <p:cNvPr id="11" name="28 Circular">
              <a:extLst>
                <a:ext uri="{FF2B5EF4-FFF2-40B4-BE49-F238E27FC236}">
                  <a16:creationId xmlns:a16="http://schemas.microsoft.com/office/drawing/2014/main" id="{F79703D3-0985-4AB1-92EF-CEAC38893F21}"/>
                </a:ext>
              </a:extLst>
            </p:cNvPr>
            <p:cNvSpPr/>
            <p:nvPr/>
          </p:nvSpPr>
          <p:spPr>
            <a:xfrm>
              <a:off x="5740916" y="3012157"/>
              <a:ext cx="2039276" cy="1822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63" extrusionOk="0">
                  <a:moveTo>
                    <a:pt x="0" y="3103"/>
                  </a:moveTo>
                  <a:lnTo>
                    <a:pt x="0" y="3103"/>
                  </a:lnTo>
                  <a:cubicBezTo>
                    <a:pt x="6604" y="-1000"/>
                    <a:pt x="14959" y="-1037"/>
                    <a:pt x="21600" y="3006"/>
                  </a:cubicBezTo>
                  <a:lnTo>
                    <a:pt x="10879" y="20563"/>
                  </a:lnTo>
                  <a:close/>
                </a:path>
              </a:pathLst>
            </a:custGeom>
            <a:solidFill>
              <a:srgbClr val="CCCCFF">
                <a:alpha val="48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12" name="39 Circular">
              <a:extLst>
                <a:ext uri="{FF2B5EF4-FFF2-40B4-BE49-F238E27FC236}">
                  <a16:creationId xmlns:a16="http://schemas.microsoft.com/office/drawing/2014/main" id="{6C0AF9DD-AA58-4ED7-8D3A-68799AF16C43}"/>
                </a:ext>
              </a:extLst>
            </p:cNvPr>
            <p:cNvSpPr/>
            <p:nvPr/>
          </p:nvSpPr>
          <p:spPr>
            <a:xfrm>
              <a:off x="5243717" y="2818446"/>
              <a:ext cx="2109880" cy="182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23" extrusionOk="0">
                  <a:moveTo>
                    <a:pt x="21600" y="16914"/>
                  </a:moveTo>
                  <a:lnTo>
                    <a:pt x="21600" y="16914"/>
                  </a:lnTo>
                  <a:cubicBezTo>
                    <a:pt x="15117" y="21416"/>
                    <a:pt x="6664" y="21600"/>
                    <a:pt x="0" y="17385"/>
                  </a:cubicBezTo>
                  <a:lnTo>
                    <a:pt x="10444" y="0"/>
                  </a:lnTo>
                  <a:close/>
                </a:path>
              </a:pathLst>
            </a:custGeom>
            <a:solidFill>
              <a:srgbClr val="CCCCFF">
                <a:alpha val="48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13" name="40 Circular">
              <a:extLst>
                <a:ext uri="{FF2B5EF4-FFF2-40B4-BE49-F238E27FC236}">
                  <a16:creationId xmlns:a16="http://schemas.microsoft.com/office/drawing/2014/main" id="{5D46C917-CF98-43F4-BCB9-51B1A197098C}"/>
                </a:ext>
              </a:extLst>
            </p:cNvPr>
            <p:cNvSpPr/>
            <p:nvPr/>
          </p:nvSpPr>
          <p:spPr>
            <a:xfrm>
              <a:off x="3803557" y="2386398"/>
              <a:ext cx="2109880" cy="182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23" extrusionOk="0">
                  <a:moveTo>
                    <a:pt x="21600" y="16914"/>
                  </a:moveTo>
                  <a:lnTo>
                    <a:pt x="21600" y="16914"/>
                  </a:lnTo>
                  <a:cubicBezTo>
                    <a:pt x="15117" y="21416"/>
                    <a:pt x="6664" y="21600"/>
                    <a:pt x="0" y="17385"/>
                  </a:cubicBezTo>
                  <a:lnTo>
                    <a:pt x="10444" y="0"/>
                  </a:lnTo>
                  <a:close/>
                </a:path>
              </a:pathLst>
            </a:custGeom>
            <a:solidFill>
              <a:srgbClr val="CCCCFF">
                <a:alpha val="48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14" name="35 Circular">
              <a:extLst>
                <a:ext uri="{FF2B5EF4-FFF2-40B4-BE49-F238E27FC236}">
                  <a16:creationId xmlns:a16="http://schemas.microsoft.com/office/drawing/2014/main" id="{B1E9E86D-4BDD-4CE1-B29F-B96C5FAFED89}"/>
                </a:ext>
              </a:extLst>
            </p:cNvPr>
            <p:cNvSpPr/>
            <p:nvPr/>
          </p:nvSpPr>
          <p:spPr>
            <a:xfrm>
              <a:off x="4804812" y="2508101"/>
              <a:ext cx="2068847" cy="1822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extrusionOk="0">
                  <a:moveTo>
                    <a:pt x="0" y="3099"/>
                  </a:moveTo>
                  <a:lnTo>
                    <a:pt x="0" y="3099"/>
                  </a:lnTo>
                  <a:cubicBezTo>
                    <a:pt x="6621" y="-1068"/>
                    <a:pt x="15016" y="-1030"/>
                    <a:pt x="21600" y="3196"/>
                  </a:cubicBezTo>
                  <a:lnTo>
                    <a:pt x="10723" y="20532"/>
                  </a:lnTo>
                  <a:close/>
                </a:path>
              </a:pathLst>
            </a:custGeom>
            <a:solidFill>
              <a:srgbClr val="CCCCFF">
                <a:alpha val="48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15" name="36 Circular">
              <a:extLst>
                <a:ext uri="{FF2B5EF4-FFF2-40B4-BE49-F238E27FC236}">
                  <a16:creationId xmlns:a16="http://schemas.microsoft.com/office/drawing/2014/main" id="{B2DE28EA-AC66-429C-964C-0395AA041D8A}"/>
                </a:ext>
              </a:extLst>
            </p:cNvPr>
            <p:cNvSpPr/>
            <p:nvPr/>
          </p:nvSpPr>
          <p:spPr>
            <a:xfrm>
              <a:off x="3868708" y="1716012"/>
              <a:ext cx="2025345" cy="1822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62" extrusionOk="0">
                  <a:moveTo>
                    <a:pt x="0" y="3104"/>
                  </a:moveTo>
                  <a:lnTo>
                    <a:pt x="0" y="3104"/>
                  </a:lnTo>
                  <a:cubicBezTo>
                    <a:pt x="6596" y="-966"/>
                    <a:pt x="14933" y="-1038"/>
                    <a:pt x="21600" y="2918"/>
                  </a:cubicBezTo>
                  <a:lnTo>
                    <a:pt x="10954" y="20562"/>
                  </a:lnTo>
                  <a:close/>
                </a:path>
              </a:pathLst>
            </a:custGeom>
            <a:solidFill>
              <a:srgbClr val="CCCCFF">
                <a:alpha val="48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 dirty="0"/>
            </a:p>
          </p:txBody>
        </p:sp>
        <p:sp>
          <p:nvSpPr>
            <p:cNvPr id="16" name="37 Circular">
              <a:extLst>
                <a:ext uri="{FF2B5EF4-FFF2-40B4-BE49-F238E27FC236}">
                  <a16:creationId xmlns:a16="http://schemas.microsoft.com/office/drawing/2014/main" id="{7D06A84A-412B-4755-A464-E14F7A976F45}"/>
                </a:ext>
              </a:extLst>
            </p:cNvPr>
            <p:cNvSpPr/>
            <p:nvPr/>
          </p:nvSpPr>
          <p:spPr>
            <a:xfrm>
              <a:off x="6683878" y="3250494"/>
              <a:ext cx="2109880" cy="182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23" extrusionOk="0">
                  <a:moveTo>
                    <a:pt x="21600" y="16914"/>
                  </a:moveTo>
                  <a:lnTo>
                    <a:pt x="21600" y="16914"/>
                  </a:lnTo>
                  <a:cubicBezTo>
                    <a:pt x="15117" y="21416"/>
                    <a:pt x="6664" y="21600"/>
                    <a:pt x="0" y="17385"/>
                  </a:cubicBezTo>
                  <a:lnTo>
                    <a:pt x="10444" y="0"/>
                  </a:lnTo>
                  <a:close/>
                </a:path>
              </a:pathLst>
            </a:custGeom>
            <a:solidFill>
              <a:srgbClr val="CCCCFF">
                <a:alpha val="48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17" name="38 Circular">
              <a:extLst>
                <a:ext uri="{FF2B5EF4-FFF2-40B4-BE49-F238E27FC236}">
                  <a16:creationId xmlns:a16="http://schemas.microsoft.com/office/drawing/2014/main" id="{EFD17AA0-17F0-4273-B390-D580B7DBF8F5}"/>
                </a:ext>
              </a:extLst>
            </p:cNvPr>
            <p:cNvSpPr/>
            <p:nvPr/>
          </p:nvSpPr>
          <p:spPr>
            <a:xfrm>
              <a:off x="6839995" y="2889125"/>
              <a:ext cx="1944217" cy="227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9" h="21600" extrusionOk="0">
                  <a:moveTo>
                    <a:pt x="15546" y="0"/>
                  </a:moveTo>
                  <a:lnTo>
                    <a:pt x="15546" y="0"/>
                  </a:lnTo>
                  <a:cubicBezTo>
                    <a:pt x="21489" y="6261"/>
                    <a:pt x="21600" y="15232"/>
                    <a:pt x="15814" y="21600"/>
                  </a:cubicBezTo>
                  <a:lnTo>
                    <a:pt x="0" y="10944"/>
                  </a:lnTo>
                  <a:close/>
                </a:path>
              </a:pathLst>
            </a:custGeom>
            <a:solidFill>
              <a:srgbClr val="CCCCFF">
                <a:alpha val="48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18" name="41 Circular">
              <a:extLst>
                <a:ext uri="{FF2B5EF4-FFF2-40B4-BE49-F238E27FC236}">
                  <a16:creationId xmlns:a16="http://schemas.microsoft.com/office/drawing/2014/main" id="{BF77FAD6-BA9F-46BE-AC6C-57D9F40451B4}"/>
                </a:ext>
              </a:extLst>
            </p:cNvPr>
            <p:cNvSpPr/>
            <p:nvPr/>
          </p:nvSpPr>
          <p:spPr>
            <a:xfrm>
              <a:off x="8338645" y="3610534"/>
              <a:ext cx="1768975" cy="182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2301" y="21600"/>
                    <a:pt x="3858" y="16660"/>
                    <a:pt x="0" y="8961"/>
                  </a:cubicBezTo>
                  <a:lnTo>
                    <a:pt x="21267" y="0"/>
                  </a:lnTo>
                  <a:close/>
                </a:path>
              </a:pathLst>
            </a:custGeom>
            <a:solidFill>
              <a:srgbClr val="CCCCFF">
                <a:alpha val="48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19" name="42 Circular">
              <a:extLst>
                <a:ext uri="{FF2B5EF4-FFF2-40B4-BE49-F238E27FC236}">
                  <a16:creationId xmlns:a16="http://schemas.microsoft.com/office/drawing/2014/main" id="{8A8D6629-6F4D-4A3F-AB33-353DEDF17B43}"/>
                </a:ext>
              </a:extLst>
            </p:cNvPr>
            <p:cNvSpPr/>
            <p:nvPr/>
          </p:nvSpPr>
          <p:spPr>
            <a:xfrm>
              <a:off x="8640195" y="3394509"/>
              <a:ext cx="1917259" cy="179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636"/>
                  </a:moveTo>
                  <a:lnTo>
                    <a:pt x="21600" y="3636"/>
                  </a:lnTo>
                  <a:cubicBezTo>
                    <a:pt x="20053" y="12832"/>
                    <a:pt x="12854" y="20041"/>
                    <a:pt x="3661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FF">
                <a:alpha val="48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21" name="43 Circular">
              <a:extLst>
                <a:ext uri="{FF2B5EF4-FFF2-40B4-BE49-F238E27FC236}">
                  <a16:creationId xmlns:a16="http://schemas.microsoft.com/office/drawing/2014/main" id="{5C30D94E-7DC1-4C86-B76E-748662C970B6}"/>
                </a:ext>
              </a:extLst>
            </p:cNvPr>
            <p:cNvSpPr/>
            <p:nvPr/>
          </p:nvSpPr>
          <p:spPr>
            <a:xfrm>
              <a:off x="5638619" y="4114589"/>
              <a:ext cx="2142438" cy="182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89" extrusionOk="0">
                  <a:moveTo>
                    <a:pt x="21600" y="17970"/>
                  </a:moveTo>
                  <a:cubicBezTo>
                    <a:pt x="14512" y="21600"/>
                    <a:pt x="5988" y="20499"/>
                    <a:pt x="0" y="15180"/>
                  </a:cubicBezTo>
                  <a:lnTo>
                    <a:pt x="12838" y="0"/>
                  </a:lnTo>
                  <a:close/>
                </a:path>
              </a:pathLst>
            </a:custGeom>
            <a:solidFill>
              <a:srgbClr val="CCCCFF">
                <a:alpha val="48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grpSp>
          <p:nvGrpSpPr>
            <p:cNvPr id="26" name="44 Botón de acción: Película">
              <a:extLst>
                <a:ext uri="{FF2B5EF4-FFF2-40B4-BE49-F238E27FC236}">
                  <a16:creationId xmlns:a16="http://schemas.microsoft.com/office/drawing/2014/main" id="{D4C5316D-1FBA-46D2-964A-131EFBAA0AC0}"/>
                </a:ext>
              </a:extLst>
            </p:cNvPr>
            <p:cNvGrpSpPr/>
            <p:nvPr/>
          </p:nvGrpSpPr>
          <p:grpSpPr>
            <a:xfrm>
              <a:off x="4679754" y="2220069"/>
              <a:ext cx="288032" cy="288033"/>
              <a:chOff x="0" y="0"/>
              <a:chExt cx="288031" cy="288032"/>
            </a:xfrm>
          </p:grpSpPr>
          <p:sp>
            <p:nvSpPr>
              <p:cNvPr id="52" name="1:1">
                <a:extLst>
                  <a:ext uri="{FF2B5EF4-FFF2-40B4-BE49-F238E27FC236}">
                    <a16:creationId xmlns:a16="http://schemas.microsoft.com/office/drawing/2014/main" id="{DDCF1189-86C5-463D-A86D-99922ACB37DB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prstGeom prst="rect">
                <a:avLst/>
              </a:prstGeom>
              <a:solidFill>
                <a:srgbClr val="FFFFFF">
                  <a:alpha val="3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53" name="Figura">
                <a:extLst>
                  <a:ext uri="{FF2B5EF4-FFF2-40B4-BE49-F238E27FC236}">
                    <a16:creationId xmlns:a16="http://schemas.microsoft.com/office/drawing/2014/main" id="{B23EE89B-085D-4F51-B42F-AF8C18CC5528}"/>
                  </a:ext>
                </a:extLst>
              </p:cNvPr>
              <p:cNvSpPr/>
              <p:nvPr/>
            </p:nvSpPr>
            <p:spPr>
              <a:xfrm>
                <a:off x="36003" y="88809"/>
                <a:ext cx="216025" cy="103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8955"/>
                    </a:lnTo>
                    <a:lnTo>
                      <a:pt x="1455" y="8955"/>
                    </a:lnTo>
                    <a:lnTo>
                      <a:pt x="1905" y="7932"/>
                    </a:lnTo>
                    <a:lnTo>
                      <a:pt x="2325" y="7932"/>
                    </a:lnTo>
                    <a:lnTo>
                      <a:pt x="2325" y="21600"/>
                    </a:lnTo>
                    <a:lnTo>
                      <a:pt x="17010" y="21600"/>
                    </a:lnTo>
                    <a:lnTo>
                      <a:pt x="17010" y="16887"/>
                    </a:lnTo>
                    <a:lnTo>
                      <a:pt x="19335" y="16887"/>
                    </a:lnTo>
                    <a:lnTo>
                      <a:pt x="20595" y="19480"/>
                    </a:lnTo>
                    <a:lnTo>
                      <a:pt x="21600" y="19480"/>
                    </a:lnTo>
                    <a:lnTo>
                      <a:pt x="21600" y="2828"/>
                    </a:lnTo>
                    <a:lnTo>
                      <a:pt x="20595" y="2828"/>
                    </a:lnTo>
                    <a:lnTo>
                      <a:pt x="19725" y="4633"/>
                    </a:lnTo>
                    <a:lnTo>
                      <a:pt x="17010" y="4633"/>
                    </a:lnTo>
                    <a:lnTo>
                      <a:pt x="17010" y="2828"/>
                    </a:lnTo>
                    <a:lnTo>
                      <a:pt x="16155" y="943"/>
                    </a:lnTo>
                    <a:lnTo>
                      <a:pt x="1905" y="943"/>
                    </a:lnTo>
                    <a:lnTo>
                      <a:pt x="1455" y="0"/>
                    </a:ln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54" name="Figura">
                <a:extLst>
                  <a:ext uri="{FF2B5EF4-FFF2-40B4-BE49-F238E27FC236}">
                    <a16:creationId xmlns:a16="http://schemas.microsoft.com/office/drawing/2014/main" id="{71F4E3CC-0C8B-45D1-8906-FCF5315EEFFC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0" y="6660"/>
                    </a:moveTo>
                    <a:lnTo>
                      <a:pt x="3791" y="6660"/>
                    </a:lnTo>
                    <a:lnTo>
                      <a:pt x="4129" y="6998"/>
                    </a:lnTo>
                    <a:lnTo>
                      <a:pt x="14816" y="6998"/>
                    </a:lnTo>
                    <a:lnTo>
                      <a:pt x="15457" y="7673"/>
                    </a:lnTo>
                    <a:lnTo>
                      <a:pt x="15457" y="8319"/>
                    </a:lnTo>
                    <a:lnTo>
                      <a:pt x="17494" y="8319"/>
                    </a:lnTo>
                    <a:lnTo>
                      <a:pt x="18146" y="7673"/>
                    </a:lnTo>
                    <a:lnTo>
                      <a:pt x="18900" y="7673"/>
                    </a:lnTo>
                    <a:lnTo>
                      <a:pt x="18900" y="13635"/>
                    </a:lnTo>
                    <a:lnTo>
                      <a:pt x="18146" y="13635"/>
                    </a:lnTo>
                    <a:lnTo>
                      <a:pt x="17201" y="12707"/>
                    </a:lnTo>
                    <a:lnTo>
                      <a:pt x="15457" y="12707"/>
                    </a:lnTo>
                    <a:lnTo>
                      <a:pt x="15457" y="14394"/>
                    </a:lnTo>
                    <a:lnTo>
                      <a:pt x="4444" y="14394"/>
                    </a:lnTo>
                    <a:lnTo>
                      <a:pt x="4444" y="9500"/>
                    </a:lnTo>
                    <a:lnTo>
                      <a:pt x="4129" y="9500"/>
                    </a:lnTo>
                    <a:lnTo>
                      <a:pt x="3791" y="9866"/>
                    </a:lnTo>
                    <a:lnTo>
                      <a:pt x="2700" y="9866"/>
                    </a:lnTo>
                    <a:close/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</p:grpSp>
        <p:grpSp>
          <p:nvGrpSpPr>
            <p:cNvPr id="28" name="48 Botón de acción: Película">
              <a:extLst>
                <a:ext uri="{FF2B5EF4-FFF2-40B4-BE49-F238E27FC236}">
                  <a16:creationId xmlns:a16="http://schemas.microsoft.com/office/drawing/2014/main" id="{5700E5DA-6F06-400D-9BF7-2619D1D08A12}"/>
                </a:ext>
              </a:extLst>
            </p:cNvPr>
            <p:cNvGrpSpPr/>
            <p:nvPr/>
          </p:nvGrpSpPr>
          <p:grpSpPr>
            <a:xfrm>
              <a:off x="4751762" y="3444206"/>
              <a:ext cx="288032" cy="288033"/>
              <a:chOff x="0" y="0"/>
              <a:chExt cx="288031" cy="288032"/>
            </a:xfrm>
          </p:grpSpPr>
          <p:sp>
            <p:nvSpPr>
              <p:cNvPr id="49" name="1:1">
                <a:extLst>
                  <a:ext uri="{FF2B5EF4-FFF2-40B4-BE49-F238E27FC236}">
                    <a16:creationId xmlns:a16="http://schemas.microsoft.com/office/drawing/2014/main" id="{60EA88A0-1C96-4ABE-BBAD-651BDCA1C0E6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prstGeom prst="rect">
                <a:avLst/>
              </a:prstGeom>
              <a:solidFill>
                <a:srgbClr val="FFFFFF">
                  <a:alpha val="3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50" name="Figura">
                <a:extLst>
                  <a:ext uri="{FF2B5EF4-FFF2-40B4-BE49-F238E27FC236}">
                    <a16:creationId xmlns:a16="http://schemas.microsoft.com/office/drawing/2014/main" id="{2CB13E28-D311-4FB3-8258-8025230C8DE0}"/>
                  </a:ext>
                </a:extLst>
              </p:cNvPr>
              <p:cNvSpPr/>
              <p:nvPr/>
            </p:nvSpPr>
            <p:spPr>
              <a:xfrm>
                <a:off x="36003" y="88809"/>
                <a:ext cx="216025" cy="103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8955"/>
                    </a:lnTo>
                    <a:lnTo>
                      <a:pt x="1455" y="8955"/>
                    </a:lnTo>
                    <a:lnTo>
                      <a:pt x="1905" y="7932"/>
                    </a:lnTo>
                    <a:lnTo>
                      <a:pt x="2325" y="7932"/>
                    </a:lnTo>
                    <a:lnTo>
                      <a:pt x="2325" y="21600"/>
                    </a:lnTo>
                    <a:lnTo>
                      <a:pt x="17010" y="21600"/>
                    </a:lnTo>
                    <a:lnTo>
                      <a:pt x="17010" y="16887"/>
                    </a:lnTo>
                    <a:lnTo>
                      <a:pt x="19335" y="16887"/>
                    </a:lnTo>
                    <a:lnTo>
                      <a:pt x="20595" y="19480"/>
                    </a:lnTo>
                    <a:lnTo>
                      <a:pt x="21600" y="19480"/>
                    </a:lnTo>
                    <a:lnTo>
                      <a:pt x="21600" y="2828"/>
                    </a:lnTo>
                    <a:lnTo>
                      <a:pt x="20595" y="2828"/>
                    </a:lnTo>
                    <a:lnTo>
                      <a:pt x="19725" y="4633"/>
                    </a:lnTo>
                    <a:lnTo>
                      <a:pt x="17010" y="4633"/>
                    </a:lnTo>
                    <a:lnTo>
                      <a:pt x="17010" y="2828"/>
                    </a:lnTo>
                    <a:lnTo>
                      <a:pt x="16155" y="943"/>
                    </a:lnTo>
                    <a:lnTo>
                      <a:pt x="1905" y="943"/>
                    </a:lnTo>
                    <a:lnTo>
                      <a:pt x="1455" y="0"/>
                    </a:ln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51" name="Figura">
                <a:extLst>
                  <a:ext uri="{FF2B5EF4-FFF2-40B4-BE49-F238E27FC236}">
                    <a16:creationId xmlns:a16="http://schemas.microsoft.com/office/drawing/2014/main" id="{FE145B22-93F2-4528-BD0D-2B3717B01BF4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0" y="6660"/>
                    </a:moveTo>
                    <a:lnTo>
                      <a:pt x="3791" y="6660"/>
                    </a:lnTo>
                    <a:lnTo>
                      <a:pt x="4129" y="6998"/>
                    </a:lnTo>
                    <a:lnTo>
                      <a:pt x="14816" y="6998"/>
                    </a:lnTo>
                    <a:lnTo>
                      <a:pt x="15457" y="7673"/>
                    </a:lnTo>
                    <a:lnTo>
                      <a:pt x="15457" y="8319"/>
                    </a:lnTo>
                    <a:lnTo>
                      <a:pt x="17494" y="8319"/>
                    </a:lnTo>
                    <a:lnTo>
                      <a:pt x="18146" y="7673"/>
                    </a:lnTo>
                    <a:lnTo>
                      <a:pt x="18900" y="7673"/>
                    </a:lnTo>
                    <a:lnTo>
                      <a:pt x="18900" y="13635"/>
                    </a:lnTo>
                    <a:lnTo>
                      <a:pt x="18146" y="13635"/>
                    </a:lnTo>
                    <a:lnTo>
                      <a:pt x="17201" y="12707"/>
                    </a:lnTo>
                    <a:lnTo>
                      <a:pt x="15457" y="12707"/>
                    </a:lnTo>
                    <a:lnTo>
                      <a:pt x="15457" y="14394"/>
                    </a:lnTo>
                    <a:lnTo>
                      <a:pt x="4444" y="14394"/>
                    </a:lnTo>
                    <a:lnTo>
                      <a:pt x="4444" y="9500"/>
                    </a:lnTo>
                    <a:lnTo>
                      <a:pt x="4129" y="9500"/>
                    </a:lnTo>
                    <a:lnTo>
                      <a:pt x="3791" y="9866"/>
                    </a:lnTo>
                    <a:lnTo>
                      <a:pt x="2700" y="9866"/>
                    </a:lnTo>
                    <a:close/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</p:grpSp>
        <p:grpSp>
          <p:nvGrpSpPr>
            <p:cNvPr id="29" name="49 Botón de acción: Película">
              <a:extLst>
                <a:ext uri="{FF2B5EF4-FFF2-40B4-BE49-F238E27FC236}">
                  <a16:creationId xmlns:a16="http://schemas.microsoft.com/office/drawing/2014/main" id="{68E46595-3F96-4C51-A34A-12D5F49571FB}"/>
                </a:ext>
              </a:extLst>
            </p:cNvPr>
            <p:cNvGrpSpPr/>
            <p:nvPr/>
          </p:nvGrpSpPr>
          <p:grpSpPr>
            <a:xfrm>
              <a:off x="6119914" y="2724126"/>
              <a:ext cx="288032" cy="288033"/>
              <a:chOff x="0" y="0"/>
              <a:chExt cx="288031" cy="288032"/>
            </a:xfrm>
          </p:grpSpPr>
          <p:sp>
            <p:nvSpPr>
              <p:cNvPr id="46" name="1:1">
                <a:extLst>
                  <a:ext uri="{FF2B5EF4-FFF2-40B4-BE49-F238E27FC236}">
                    <a16:creationId xmlns:a16="http://schemas.microsoft.com/office/drawing/2014/main" id="{662A1722-5624-4D70-8765-D71F9603AFF2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prstGeom prst="rect">
                <a:avLst/>
              </a:prstGeom>
              <a:solidFill>
                <a:srgbClr val="FFFFFF">
                  <a:alpha val="3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47" name="Figura">
                <a:extLst>
                  <a:ext uri="{FF2B5EF4-FFF2-40B4-BE49-F238E27FC236}">
                    <a16:creationId xmlns:a16="http://schemas.microsoft.com/office/drawing/2014/main" id="{AB41AF17-ABA0-41D7-AE0B-31BD7531E6A1}"/>
                  </a:ext>
                </a:extLst>
              </p:cNvPr>
              <p:cNvSpPr/>
              <p:nvPr/>
            </p:nvSpPr>
            <p:spPr>
              <a:xfrm>
                <a:off x="36003" y="88809"/>
                <a:ext cx="216025" cy="103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8955"/>
                    </a:lnTo>
                    <a:lnTo>
                      <a:pt x="1455" y="8955"/>
                    </a:lnTo>
                    <a:lnTo>
                      <a:pt x="1905" y="7932"/>
                    </a:lnTo>
                    <a:lnTo>
                      <a:pt x="2325" y="7932"/>
                    </a:lnTo>
                    <a:lnTo>
                      <a:pt x="2325" y="21600"/>
                    </a:lnTo>
                    <a:lnTo>
                      <a:pt x="17010" y="21600"/>
                    </a:lnTo>
                    <a:lnTo>
                      <a:pt x="17010" y="16887"/>
                    </a:lnTo>
                    <a:lnTo>
                      <a:pt x="19335" y="16887"/>
                    </a:lnTo>
                    <a:lnTo>
                      <a:pt x="20595" y="19480"/>
                    </a:lnTo>
                    <a:lnTo>
                      <a:pt x="21600" y="19480"/>
                    </a:lnTo>
                    <a:lnTo>
                      <a:pt x="21600" y="2828"/>
                    </a:lnTo>
                    <a:lnTo>
                      <a:pt x="20595" y="2828"/>
                    </a:lnTo>
                    <a:lnTo>
                      <a:pt x="19725" y="4633"/>
                    </a:lnTo>
                    <a:lnTo>
                      <a:pt x="17010" y="4633"/>
                    </a:lnTo>
                    <a:lnTo>
                      <a:pt x="17010" y="2828"/>
                    </a:lnTo>
                    <a:lnTo>
                      <a:pt x="16155" y="943"/>
                    </a:lnTo>
                    <a:lnTo>
                      <a:pt x="1905" y="943"/>
                    </a:lnTo>
                    <a:lnTo>
                      <a:pt x="1455" y="0"/>
                    </a:ln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48" name="Figura">
                <a:extLst>
                  <a:ext uri="{FF2B5EF4-FFF2-40B4-BE49-F238E27FC236}">
                    <a16:creationId xmlns:a16="http://schemas.microsoft.com/office/drawing/2014/main" id="{F0179888-5669-4A48-A66B-7ACA7155D8B2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0" y="6660"/>
                    </a:moveTo>
                    <a:lnTo>
                      <a:pt x="3791" y="6660"/>
                    </a:lnTo>
                    <a:lnTo>
                      <a:pt x="4129" y="6998"/>
                    </a:lnTo>
                    <a:lnTo>
                      <a:pt x="14816" y="6998"/>
                    </a:lnTo>
                    <a:lnTo>
                      <a:pt x="15457" y="7673"/>
                    </a:lnTo>
                    <a:lnTo>
                      <a:pt x="15457" y="8319"/>
                    </a:lnTo>
                    <a:lnTo>
                      <a:pt x="17494" y="8319"/>
                    </a:lnTo>
                    <a:lnTo>
                      <a:pt x="18146" y="7673"/>
                    </a:lnTo>
                    <a:lnTo>
                      <a:pt x="18900" y="7673"/>
                    </a:lnTo>
                    <a:lnTo>
                      <a:pt x="18900" y="13635"/>
                    </a:lnTo>
                    <a:lnTo>
                      <a:pt x="18146" y="13635"/>
                    </a:lnTo>
                    <a:lnTo>
                      <a:pt x="17201" y="12707"/>
                    </a:lnTo>
                    <a:lnTo>
                      <a:pt x="15457" y="12707"/>
                    </a:lnTo>
                    <a:lnTo>
                      <a:pt x="15457" y="14394"/>
                    </a:lnTo>
                    <a:lnTo>
                      <a:pt x="4444" y="14394"/>
                    </a:lnTo>
                    <a:lnTo>
                      <a:pt x="4444" y="9500"/>
                    </a:lnTo>
                    <a:lnTo>
                      <a:pt x="4129" y="9500"/>
                    </a:lnTo>
                    <a:lnTo>
                      <a:pt x="3791" y="9866"/>
                    </a:lnTo>
                    <a:lnTo>
                      <a:pt x="2700" y="9866"/>
                    </a:lnTo>
                    <a:close/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</p:grpSp>
        <p:grpSp>
          <p:nvGrpSpPr>
            <p:cNvPr id="30" name="50 Botón de acción: Película">
              <a:extLst>
                <a:ext uri="{FF2B5EF4-FFF2-40B4-BE49-F238E27FC236}">
                  <a16:creationId xmlns:a16="http://schemas.microsoft.com/office/drawing/2014/main" id="{5A5CF254-6695-47BC-B5EB-33EEC8FB5A3D}"/>
                </a:ext>
              </a:extLst>
            </p:cNvPr>
            <p:cNvGrpSpPr/>
            <p:nvPr/>
          </p:nvGrpSpPr>
          <p:grpSpPr>
            <a:xfrm>
              <a:off x="6695979" y="3948261"/>
              <a:ext cx="288032" cy="288033"/>
              <a:chOff x="0" y="0"/>
              <a:chExt cx="288031" cy="288032"/>
            </a:xfrm>
          </p:grpSpPr>
          <p:sp>
            <p:nvSpPr>
              <p:cNvPr id="43" name="1:1">
                <a:extLst>
                  <a:ext uri="{FF2B5EF4-FFF2-40B4-BE49-F238E27FC236}">
                    <a16:creationId xmlns:a16="http://schemas.microsoft.com/office/drawing/2014/main" id="{A0FB6566-2283-4DC7-9A25-EABF5EB4890F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prstGeom prst="rect">
                <a:avLst/>
              </a:prstGeom>
              <a:solidFill>
                <a:srgbClr val="FFFFFF">
                  <a:alpha val="3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44" name="Figura">
                <a:extLst>
                  <a:ext uri="{FF2B5EF4-FFF2-40B4-BE49-F238E27FC236}">
                    <a16:creationId xmlns:a16="http://schemas.microsoft.com/office/drawing/2014/main" id="{941A42BF-C577-4FC8-A87C-1FA56F913C75}"/>
                  </a:ext>
                </a:extLst>
              </p:cNvPr>
              <p:cNvSpPr/>
              <p:nvPr/>
            </p:nvSpPr>
            <p:spPr>
              <a:xfrm>
                <a:off x="36003" y="88809"/>
                <a:ext cx="216025" cy="103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8955"/>
                    </a:lnTo>
                    <a:lnTo>
                      <a:pt x="1455" y="8955"/>
                    </a:lnTo>
                    <a:lnTo>
                      <a:pt x="1905" y="7932"/>
                    </a:lnTo>
                    <a:lnTo>
                      <a:pt x="2325" y="7932"/>
                    </a:lnTo>
                    <a:lnTo>
                      <a:pt x="2325" y="21600"/>
                    </a:lnTo>
                    <a:lnTo>
                      <a:pt x="17010" y="21600"/>
                    </a:lnTo>
                    <a:lnTo>
                      <a:pt x="17010" y="16887"/>
                    </a:lnTo>
                    <a:lnTo>
                      <a:pt x="19335" y="16887"/>
                    </a:lnTo>
                    <a:lnTo>
                      <a:pt x="20595" y="19480"/>
                    </a:lnTo>
                    <a:lnTo>
                      <a:pt x="21600" y="19480"/>
                    </a:lnTo>
                    <a:lnTo>
                      <a:pt x="21600" y="2828"/>
                    </a:lnTo>
                    <a:lnTo>
                      <a:pt x="20595" y="2828"/>
                    </a:lnTo>
                    <a:lnTo>
                      <a:pt x="19725" y="4633"/>
                    </a:lnTo>
                    <a:lnTo>
                      <a:pt x="17010" y="4633"/>
                    </a:lnTo>
                    <a:lnTo>
                      <a:pt x="17010" y="2828"/>
                    </a:lnTo>
                    <a:lnTo>
                      <a:pt x="16155" y="943"/>
                    </a:lnTo>
                    <a:lnTo>
                      <a:pt x="1905" y="943"/>
                    </a:lnTo>
                    <a:lnTo>
                      <a:pt x="1455" y="0"/>
                    </a:ln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45" name="Figura">
                <a:extLst>
                  <a:ext uri="{FF2B5EF4-FFF2-40B4-BE49-F238E27FC236}">
                    <a16:creationId xmlns:a16="http://schemas.microsoft.com/office/drawing/2014/main" id="{852024D6-806A-43E4-BC42-35C3C69AE59B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0" y="6660"/>
                    </a:moveTo>
                    <a:lnTo>
                      <a:pt x="3791" y="6660"/>
                    </a:lnTo>
                    <a:lnTo>
                      <a:pt x="4129" y="6998"/>
                    </a:lnTo>
                    <a:lnTo>
                      <a:pt x="14816" y="6998"/>
                    </a:lnTo>
                    <a:lnTo>
                      <a:pt x="15457" y="7673"/>
                    </a:lnTo>
                    <a:lnTo>
                      <a:pt x="15457" y="8319"/>
                    </a:lnTo>
                    <a:lnTo>
                      <a:pt x="17494" y="8319"/>
                    </a:lnTo>
                    <a:lnTo>
                      <a:pt x="18146" y="7673"/>
                    </a:lnTo>
                    <a:lnTo>
                      <a:pt x="18900" y="7673"/>
                    </a:lnTo>
                    <a:lnTo>
                      <a:pt x="18900" y="13635"/>
                    </a:lnTo>
                    <a:lnTo>
                      <a:pt x="18146" y="13635"/>
                    </a:lnTo>
                    <a:lnTo>
                      <a:pt x="17201" y="12707"/>
                    </a:lnTo>
                    <a:lnTo>
                      <a:pt x="15457" y="12707"/>
                    </a:lnTo>
                    <a:lnTo>
                      <a:pt x="15457" y="14394"/>
                    </a:lnTo>
                    <a:lnTo>
                      <a:pt x="4444" y="14394"/>
                    </a:lnTo>
                    <a:lnTo>
                      <a:pt x="4444" y="9500"/>
                    </a:lnTo>
                    <a:lnTo>
                      <a:pt x="4129" y="9500"/>
                    </a:lnTo>
                    <a:lnTo>
                      <a:pt x="3791" y="9866"/>
                    </a:lnTo>
                    <a:lnTo>
                      <a:pt x="2700" y="9866"/>
                    </a:lnTo>
                    <a:close/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</p:grpSp>
        <p:grpSp>
          <p:nvGrpSpPr>
            <p:cNvPr id="31" name="51 Botón de acción: Película">
              <a:extLst>
                <a:ext uri="{FF2B5EF4-FFF2-40B4-BE49-F238E27FC236}">
                  <a16:creationId xmlns:a16="http://schemas.microsoft.com/office/drawing/2014/main" id="{9AB650CD-6B60-41AA-8BC5-F1550BA0C04A}"/>
                </a:ext>
              </a:extLst>
            </p:cNvPr>
            <p:cNvGrpSpPr/>
            <p:nvPr/>
          </p:nvGrpSpPr>
          <p:grpSpPr>
            <a:xfrm>
              <a:off x="6623971" y="4668343"/>
              <a:ext cx="288032" cy="288033"/>
              <a:chOff x="0" y="0"/>
              <a:chExt cx="288031" cy="288032"/>
            </a:xfrm>
          </p:grpSpPr>
          <p:sp>
            <p:nvSpPr>
              <p:cNvPr id="40" name="1:1">
                <a:extLst>
                  <a:ext uri="{FF2B5EF4-FFF2-40B4-BE49-F238E27FC236}">
                    <a16:creationId xmlns:a16="http://schemas.microsoft.com/office/drawing/2014/main" id="{9D365867-3B7C-4DF0-B4A9-5A213B6C2074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prstGeom prst="rect">
                <a:avLst/>
              </a:prstGeom>
              <a:solidFill>
                <a:srgbClr val="FFFFFF">
                  <a:alpha val="3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41" name="Figura">
                <a:extLst>
                  <a:ext uri="{FF2B5EF4-FFF2-40B4-BE49-F238E27FC236}">
                    <a16:creationId xmlns:a16="http://schemas.microsoft.com/office/drawing/2014/main" id="{E9B100E1-C9E5-4F63-A7BE-F8F3C6898591}"/>
                  </a:ext>
                </a:extLst>
              </p:cNvPr>
              <p:cNvSpPr/>
              <p:nvPr/>
            </p:nvSpPr>
            <p:spPr>
              <a:xfrm>
                <a:off x="36003" y="88809"/>
                <a:ext cx="216025" cy="103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8955"/>
                    </a:lnTo>
                    <a:lnTo>
                      <a:pt x="1455" y="8955"/>
                    </a:lnTo>
                    <a:lnTo>
                      <a:pt x="1905" y="7932"/>
                    </a:lnTo>
                    <a:lnTo>
                      <a:pt x="2325" y="7932"/>
                    </a:lnTo>
                    <a:lnTo>
                      <a:pt x="2325" y="21600"/>
                    </a:lnTo>
                    <a:lnTo>
                      <a:pt x="17010" y="21600"/>
                    </a:lnTo>
                    <a:lnTo>
                      <a:pt x="17010" y="16887"/>
                    </a:lnTo>
                    <a:lnTo>
                      <a:pt x="19335" y="16887"/>
                    </a:lnTo>
                    <a:lnTo>
                      <a:pt x="20595" y="19480"/>
                    </a:lnTo>
                    <a:lnTo>
                      <a:pt x="21600" y="19480"/>
                    </a:lnTo>
                    <a:lnTo>
                      <a:pt x="21600" y="2828"/>
                    </a:lnTo>
                    <a:lnTo>
                      <a:pt x="20595" y="2828"/>
                    </a:lnTo>
                    <a:lnTo>
                      <a:pt x="19725" y="4633"/>
                    </a:lnTo>
                    <a:lnTo>
                      <a:pt x="17010" y="4633"/>
                    </a:lnTo>
                    <a:lnTo>
                      <a:pt x="17010" y="2828"/>
                    </a:lnTo>
                    <a:lnTo>
                      <a:pt x="16155" y="943"/>
                    </a:lnTo>
                    <a:lnTo>
                      <a:pt x="1905" y="943"/>
                    </a:lnTo>
                    <a:lnTo>
                      <a:pt x="1455" y="0"/>
                    </a:ln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42" name="Figura">
                <a:extLst>
                  <a:ext uri="{FF2B5EF4-FFF2-40B4-BE49-F238E27FC236}">
                    <a16:creationId xmlns:a16="http://schemas.microsoft.com/office/drawing/2014/main" id="{8E95D8AD-D1D0-4B03-A578-1433E42A41A1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0" y="6660"/>
                    </a:moveTo>
                    <a:lnTo>
                      <a:pt x="3791" y="6660"/>
                    </a:lnTo>
                    <a:lnTo>
                      <a:pt x="4129" y="6998"/>
                    </a:lnTo>
                    <a:lnTo>
                      <a:pt x="14816" y="6998"/>
                    </a:lnTo>
                    <a:lnTo>
                      <a:pt x="15457" y="7673"/>
                    </a:lnTo>
                    <a:lnTo>
                      <a:pt x="15457" y="8319"/>
                    </a:lnTo>
                    <a:lnTo>
                      <a:pt x="17494" y="8319"/>
                    </a:lnTo>
                    <a:lnTo>
                      <a:pt x="18146" y="7673"/>
                    </a:lnTo>
                    <a:lnTo>
                      <a:pt x="18900" y="7673"/>
                    </a:lnTo>
                    <a:lnTo>
                      <a:pt x="18900" y="13635"/>
                    </a:lnTo>
                    <a:lnTo>
                      <a:pt x="18146" y="13635"/>
                    </a:lnTo>
                    <a:lnTo>
                      <a:pt x="17201" y="12707"/>
                    </a:lnTo>
                    <a:lnTo>
                      <a:pt x="15457" y="12707"/>
                    </a:lnTo>
                    <a:lnTo>
                      <a:pt x="15457" y="14394"/>
                    </a:lnTo>
                    <a:lnTo>
                      <a:pt x="4444" y="14394"/>
                    </a:lnTo>
                    <a:lnTo>
                      <a:pt x="4444" y="9500"/>
                    </a:lnTo>
                    <a:lnTo>
                      <a:pt x="4129" y="9500"/>
                    </a:lnTo>
                    <a:lnTo>
                      <a:pt x="3791" y="9866"/>
                    </a:lnTo>
                    <a:lnTo>
                      <a:pt x="2700" y="9866"/>
                    </a:lnTo>
                    <a:close/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</p:grpSp>
        <p:grpSp>
          <p:nvGrpSpPr>
            <p:cNvPr id="32" name="52 Botón de acción: Película">
              <a:extLst>
                <a:ext uri="{FF2B5EF4-FFF2-40B4-BE49-F238E27FC236}">
                  <a16:creationId xmlns:a16="http://schemas.microsoft.com/office/drawing/2014/main" id="{FE1148C3-C60F-499C-AD9C-7B72740A899A}"/>
                </a:ext>
              </a:extLst>
            </p:cNvPr>
            <p:cNvGrpSpPr/>
            <p:nvPr/>
          </p:nvGrpSpPr>
          <p:grpSpPr>
            <a:xfrm>
              <a:off x="8496179" y="3300190"/>
              <a:ext cx="288032" cy="288033"/>
              <a:chOff x="0" y="0"/>
              <a:chExt cx="288031" cy="288032"/>
            </a:xfrm>
          </p:grpSpPr>
          <p:sp>
            <p:nvSpPr>
              <p:cNvPr id="37" name="1:1">
                <a:extLst>
                  <a:ext uri="{FF2B5EF4-FFF2-40B4-BE49-F238E27FC236}">
                    <a16:creationId xmlns:a16="http://schemas.microsoft.com/office/drawing/2014/main" id="{C11D76C0-C5F9-4422-81AC-F57039131A6A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prstGeom prst="rect">
                <a:avLst/>
              </a:prstGeom>
              <a:solidFill>
                <a:srgbClr val="FFFFFF">
                  <a:alpha val="3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38" name="Figura">
                <a:extLst>
                  <a:ext uri="{FF2B5EF4-FFF2-40B4-BE49-F238E27FC236}">
                    <a16:creationId xmlns:a16="http://schemas.microsoft.com/office/drawing/2014/main" id="{BE5FFA43-E861-4477-BE88-75CD87DA2382}"/>
                  </a:ext>
                </a:extLst>
              </p:cNvPr>
              <p:cNvSpPr/>
              <p:nvPr/>
            </p:nvSpPr>
            <p:spPr>
              <a:xfrm>
                <a:off x="36003" y="88809"/>
                <a:ext cx="216025" cy="103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8955"/>
                    </a:lnTo>
                    <a:lnTo>
                      <a:pt x="1455" y="8955"/>
                    </a:lnTo>
                    <a:lnTo>
                      <a:pt x="1905" y="7932"/>
                    </a:lnTo>
                    <a:lnTo>
                      <a:pt x="2325" y="7932"/>
                    </a:lnTo>
                    <a:lnTo>
                      <a:pt x="2325" y="21600"/>
                    </a:lnTo>
                    <a:lnTo>
                      <a:pt x="17010" y="21600"/>
                    </a:lnTo>
                    <a:lnTo>
                      <a:pt x="17010" y="16887"/>
                    </a:lnTo>
                    <a:lnTo>
                      <a:pt x="19335" y="16887"/>
                    </a:lnTo>
                    <a:lnTo>
                      <a:pt x="20595" y="19480"/>
                    </a:lnTo>
                    <a:lnTo>
                      <a:pt x="21600" y="19480"/>
                    </a:lnTo>
                    <a:lnTo>
                      <a:pt x="21600" y="2828"/>
                    </a:lnTo>
                    <a:lnTo>
                      <a:pt x="20595" y="2828"/>
                    </a:lnTo>
                    <a:lnTo>
                      <a:pt x="19725" y="4633"/>
                    </a:lnTo>
                    <a:lnTo>
                      <a:pt x="17010" y="4633"/>
                    </a:lnTo>
                    <a:lnTo>
                      <a:pt x="17010" y="2828"/>
                    </a:lnTo>
                    <a:lnTo>
                      <a:pt x="16155" y="943"/>
                    </a:lnTo>
                    <a:lnTo>
                      <a:pt x="1905" y="943"/>
                    </a:lnTo>
                    <a:lnTo>
                      <a:pt x="1455" y="0"/>
                    </a:ln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39" name="Figura">
                <a:extLst>
                  <a:ext uri="{FF2B5EF4-FFF2-40B4-BE49-F238E27FC236}">
                    <a16:creationId xmlns:a16="http://schemas.microsoft.com/office/drawing/2014/main" id="{8FA51942-E34D-4368-A274-6B87EA420788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0" y="6660"/>
                    </a:moveTo>
                    <a:lnTo>
                      <a:pt x="3791" y="6660"/>
                    </a:lnTo>
                    <a:lnTo>
                      <a:pt x="4129" y="6998"/>
                    </a:lnTo>
                    <a:lnTo>
                      <a:pt x="14816" y="6998"/>
                    </a:lnTo>
                    <a:lnTo>
                      <a:pt x="15457" y="7673"/>
                    </a:lnTo>
                    <a:lnTo>
                      <a:pt x="15457" y="8319"/>
                    </a:lnTo>
                    <a:lnTo>
                      <a:pt x="17494" y="8319"/>
                    </a:lnTo>
                    <a:lnTo>
                      <a:pt x="18146" y="7673"/>
                    </a:lnTo>
                    <a:lnTo>
                      <a:pt x="18900" y="7673"/>
                    </a:lnTo>
                    <a:lnTo>
                      <a:pt x="18900" y="13635"/>
                    </a:lnTo>
                    <a:lnTo>
                      <a:pt x="18146" y="13635"/>
                    </a:lnTo>
                    <a:lnTo>
                      <a:pt x="17201" y="12707"/>
                    </a:lnTo>
                    <a:lnTo>
                      <a:pt x="15457" y="12707"/>
                    </a:lnTo>
                    <a:lnTo>
                      <a:pt x="15457" y="14394"/>
                    </a:lnTo>
                    <a:lnTo>
                      <a:pt x="4444" y="14394"/>
                    </a:lnTo>
                    <a:lnTo>
                      <a:pt x="4444" y="9500"/>
                    </a:lnTo>
                    <a:lnTo>
                      <a:pt x="4129" y="9500"/>
                    </a:lnTo>
                    <a:lnTo>
                      <a:pt x="3791" y="9866"/>
                    </a:lnTo>
                    <a:lnTo>
                      <a:pt x="2700" y="9866"/>
                    </a:lnTo>
                    <a:close/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</p:grpSp>
        <p:grpSp>
          <p:nvGrpSpPr>
            <p:cNvPr id="33" name="53 Botón de acción: Película">
              <a:extLst>
                <a:ext uri="{FF2B5EF4-FFF2-40B4-BE49-F238E27FC236}">
                  <a16:creationId xmlns:a16="http://schemas.microsoft.com/office/drawing/2014/main" id="{92B05845-5D61-48B2-B6DB-2155951ABDD9}"/>
                </a:ext>
              </a:extLst>
            </p:cNvPr>
            <p:cNvGrpSpPr/>
            <p:nvPr/>
          </p:nvGrpSpPr>
          <p:grpSpPr>
            <a:xfrm>
              <a:off x="9936339" y="3516214"/>
              <a:ext cx="288032" cy="288033"/>
              <a:chOff x="0" y="0"/>
              <a:chExt cx="288031" cy="288032"/>
            </a:xfrm>
          </p:grpSpPr>
          <p:sp>
            <p:nvSpPr>
              <p:cNvPr id="34" name="1:1">
                <a:extLst>
                  <a:ext uri="{FF2B5EF4-FFF2-40B4-BE49-F238E27FC236}">
                    <a16:creationId xmlns:a16="http://schemas.microsoft.com/office/drawing/2014/main" id="{6A27D4B7-F9F7-4B2D-BFD7-203B8B3CC6BE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prstGeom prst="rect">
                <a:avLst/>
              </a:prstGeom>
              <a:solidFill>
                <a:srgbClr val="FFFFFF">
                  <a:alpha val="3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35" name="Figura">
                <a:extLst>
                  <a:ext uri="{FF2B5EF4-FFF2-40B4-BE49-F238E27FC236}">
                    <a16:creationId xmlns:a16="http://schemas.microsoft.com/office/drawing/2014/main" id="{5B9E8710-8AFB-4B8D-A0CF-DFAD17BB2AD3}"/>
                  </a:ext>
                </a:extLst>
              </p:cNvPr>
              <p:cNvSpPr/>
              <p:nvPr/>
            </p:nvSpPr>
            <p:spPr>
              <a:xfrm>
                <a:off x="36003" y="88809"/>
                <a:ext cx="216025" cy="103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8955"/>
                    </a:lnTo>
                    <a:lnTo>
                      <a:pt x="1455" y="8955"/>
                    </a:lnTo>
                    <a:lnTo>
                      <a:pt x="1905" y="7932"/>
                    </a:lnTo>
                    <a:lnTo>
                      <a:pt x="2325" y="7932"/>
                    </a:lnTo>
                    <a:lnTo>
                      <a:pt x="2325" y="21600"/>
                    </a:lnTo>
                    <a:lnTo>
                      <a:pt x="17010" y="21600"/>
                    </a:lnTo>
                    <a:lnTo>
                      <a:pt x="17010" y="16887"/>
                    </a:lnTo>
                    <a:lnTo>
                      <a:pt x="19335" y="16887"/>
                    </a:lnTo>
                    <a:lnTo>
                      <a:pt x="20595" y="19480"/>
                    </a:lnTo>
                    <a:lnTo>
                      <a:pt x="21600" y="19480"/>
                    </a:lnTo>
                    <a:lnTo>
                      <a:pt x="21600" y="2828"/>
                    </a:lnTo>
                    <a:lnTo>
                      <a:pt x="20595" y="2828"/>
                    </a:lnTo>
                    <a:lnTo>
                      <a:pt x="19725" y="4633"/>
                    </a:lnTo>
                    <a:lnTo>
                      <a:pt x="17010" y="4633"/>
                    </a:lnTo>
                    <a:lnTo>
                      <a:pt x="17010" y="2828"/>
                    </a:lnTo>
                    <a:lnTo>
                      <a:pt x="16155" y="943"/>
                    </a:lnTo>
                    <a:lnTo>
                      <a:pt x="1905" y="943"/>
                    </a:lnTo>
                    <a:lnTo>
                      <a:pt x="1455" y="0"/>
                    </a:ln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36" name="Figura">
                <a:extLst>
                  <a:ext uri="{FF2B5EF4-FFF2-40B4-BE49-F238E27FC236}">
                    <a16:creationId xmlns:a16="http://schemas.microsoft.com/office/drawing/2014/main" id="{8B8A91AA-2DCF-4DA2-93E7-CF897AC4C8E1}"/>
                  </a:ext>
                </a:extLst>
              </p:cNvPr>
              <p:cNvSpPr/>
              <p:nvPr/>
            </p:nvSpPr>
            <p:spPr>
              <a:xfrm>
                <a:off x="-1" y="-1"/>
                <a:ext cx="288033" cy="288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0" y="6660"/>
                    </a:moveTo>
                    <a:lnTo>
                      <a:pt x="3791" y="6660"/>
                    </a:lnTo>
                    <a:lnTo>
                      <a:pt x="4129" y="6998"/>
                    </a:lnTo>
                    <a:lnTo>
                      <a:pt x="14816" y="6998"/>
                    </a:lnTo>
                    <a:lnTo>
                      <a:pt x="15457" y="7673"/>
                    </a:lnTo>
                    <a:lnTo>
                      <a:pt x="15457" y="8319"/>
                    </a:lnTo>
                    <a:lnTo>
                      <a:pt x="17494" y="8319"/>
                    </a:lnTo>
                    <a:lnTo>
                      <a:pt x="18146" y="7673"/>
                    </a:lnTo>
                    <a:lnTo>
                      <a:pt x="18900" y="7673"/>
                    </a:lnTo>
                    <a:lnTo>
                      <a:pt x="18900" y="13635"/>
                    </a:lnTo>
                    <a:lnTo>
                      <a:pt x="18146" y="13635"/>
                    </a:lnTo>
                    <a:lnTo>
                      <a:pt x="17201" y="12707"/>
                    </a:lnTo>
                    <a:lnTo>
                      <a:pt x="15457" y="12707"/>
                    </a:lnTo>
                    <a:lnTo>
                      <a:pt x="15457" y="14394"/>
                    </a:lnTo>
                    <a:lnTo>
                      <a:pt x="4444" y="14394"/>
                    </a:lnTo>
                    <a:lnTo>
                      <a:pt x="4444" y="9500"/>
                    </a:lnTo>
                    <a:lnTo>
                      <a:pt x="4129" y="9500"/>
                    </a:lnTo>
                    <a:lnTo>
                      <a:pt x="3791" y="9866"/>
                    </a:lnTo>
                    <a:lnTo>
                      <a:pt x="2700" y="9866"/>
                    </a:lnTo>
                    <a:close/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/>
                <a:endParaRPr sz="1350"/>
              </a:p>
            </p:txBody>
          </p:sp>
        </p:grpSp>
      </p:grpSp>
      <p:sp>
        <p:nvSpPr>
          <p:cNvPr id="22" name="Título 1">
            <a:extLst>
              <a:ext uri="{FF2B5EF4-FFF2-40B4-BE49-F238E27FC236}">
                <a16:creationId xmlns:a16="http://schemas.microsoft.com/office/drawing/2014/main" id="{D7EB948A-E3BD-414E-A607-4F9507A087A4}"/>
              </a:ext>
            </a:extLst>
          </p:cNvPr>
          <p:cNvSpPr txBox="1">
            <a:spLocks/>
          </p:cNvSpPr>
          <p:nvPr/>
        </p:nvSpPr>
        <p:spPr>
          <a:xfrm>
            <a:off x="86948" y="2350227"/>
            <a:ext cx="2636270" cy="1124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dirty="0">
                <a:latin typeface="Century Gothic" panose="020B0502020202020204" pitchFamily="34" charset="0"/>
              </a:rPr>
              <a:t>DETECCIÓN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ADE9DB6-579F-4EF3-AB28-EDEF249B9C20}"/>
              </a:ext>
            </a:extLst>
          </p:cNvPr>
          <p:cNvSpPr/>
          <p:nvPr/>
        </p:nvSpPr>
        <p:spPr>
          <a:xfrm>
            <a:off x="354474" y="3012530"/>
            <a:ext cx="20882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</a:rPr>
              <a:t>Utilizando tecnología de vídeo inteligente se crean fronteras virtuales</a:t>
            </a:r>
          </a:p>
        </p:txBody>
      </p:sp>
      <p:pic>
        <p:nvPicPr>
          <p:cNvPr id="8" name="Imagen 7" descr="Primer plano de objetivo de cámara">
            <a:extLst>
              <a:ext uri="{FF2B5EF4-FFF2-40B4-BE49-F238E27FC236}">
                <a16:creationId xmlns:a16="http://schemas.microsoft.com/office/drawing/2014/main" id="{B97745BC-CF4C-46A6-84F1-438091008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5" r="2" b="3524"/>
          <a:stretch/>
        </p:blipFill>
        <p:spPr>
          <a:xfrm>
            <a:off x="1146" y="776700"/>
            <a:ext cx="2978570" cy="13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ush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4C6AB7F4ADAA4ABC48D93214FE8FD2" ma:contentTypeVersion="13" ma:contentTypeDescription="Create a new document." ma:contentTypeScope="" ma:versionID="95e1c96b80c04331fd63c9613a565283">
  <xsd:schema xmlns:xsd="http://www.w3.org/2001/XMLSchema" xmlns:xs="http://www.w3.org/2001/XMLSchema" xmlns:p="http://schemas.microsoft.com/office/2006/metadata/properties" xmlns:ns2="ac5f8115-f13f-4d01-aff4-515a67108c33" xmlns:ns3="06022411-6e02-423b-85fd-39e0748b9219" targetNamespace="http://schemas.microsoft.com/office/2006/metadata/properties" ma:root="true" ma:fieldsID="3c85ba3ab218a32e17d7921eedd6fcaa" ns2:_="" ns3:_="">
    <xsd:import namespace="ac5f8115-f13f-4d01-aff4-515a67108c33"/>
    <xsd:import namespace="06022411-6e02-423b-85fd-39e0748b92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f8115-f13f-4d01-aff4-515a67108c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22411-6e02-423b-85fd-39e0748b921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657837-8FE7-4542-B66D-354EC3297EB0}"/>
</file>

<file path=customXml/itemProps2.xml><?xml version="1.0" encoding="utf-8"?>
<ds:datastoreItem xmlns:ds="http://schemas.openxmlformats.org/officeDocument/2006/customXml" ds:itemID="{DFA529CE-B087-4316-96F6-2E3AE5D7EF2D}"/>
</file>

<file path=customXml/itemProps3.xml><?xml version="1.0" encoding="utf-8"?>
<ds:datastoreItem xmlns:ds="http://schemas.openxmlformats.org/officeDocument/2006/customXml" ds:itemID="{8B8CFFFE-E3EE-4531-AD41-14E9080C18D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1391</TotalTime>
  <Words>700</Words>
  <Application>Microsoft Office PowerPoint</Application>
  <PresentationFormat>Presentación en pantalla (4:3)</PresentationFormat>
  <Paragraphs>67</Paragraphs>
  <Slides>17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Gill Sans Nova</vt:lpstr>
      <vt:lpstr>Tw Cen MT</vt:lpstr>
      <vt:lpstr>Tw Cen MT Condensed</vt:lpstr>
      <vt:lpstr>Wingdings 3</vt:lpstr>
      <vt:lpstr>BrushVTI</vt:lpstr>
      <vt:lpstr>Tema de Office</vt:lpstr>
      <vt:lpstr>Integral</vt:lpstr>
      <vt:lpstr>Presentación de PowerPoint</vt:lpstr>
      <vt:lpstr>Presentación de PowerPoint</vt:lpstr>
      <vt:lpstr>Presentación de PowerPoint</vt:lpstr>
      <vt:lpstr>Presentación de PowerPoint</vt:lpstr>
      <vt:lpstr>¿En qué consiste el proyecto del puerto de Ceuta y por qué es importante?</vt:lpstr>
      <vt:lpstr>Presentación de PowerPoint</vt:lpstr>
      <vt:lpstr>Presentación de PowerPoint</vt:lpstr>
      <vt:lpstr>¿Cuáles son los principios de funcionamiento del SVCM?</vt:lpstr>
      <vt:lpstr>Presentación de PowerPoint</vt:lpstr>
      <vt:lpstr>Presentación de PowerPoint</vt:lpstr>
      <vt:lpstr>Presentación de PowerPoint</vt:lpstr>
      <vt:lpstr>USV Vendaval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Cesar Lopez Ansorena</dc:creator>
  <cp:lastModifiedBy>Cesar Lopez Ansorena</cp:lastModifiedBy>
  <cp:revision>44</cp:revision>
  <dcterms:created xsi:type="dcterms:W3CDTF">2020-12-09T14:21:46Z</dcterms:created>
  <dcterms:modified xsi:type="dcterms:W3CDTF">2021-06-15T12:49:19Z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0x010100FB4C6AB7F4ADAA4ABC48D93214FE8FD2</vt:lpwstr>
  </property>
</Properties>
</file>