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841" r:id="rId5"/>
    <p:sldId id="294" r:id="rId6"/>
    <p:sldId id="823" r:id="rId7"/>
    <p:sldId id="783" r:id="rId8"/>
    <p:sldId id="771" r:id="rId9"/>
    <p:sldId id="839" r:id="rId10"/>
    <p:sldId id="827" r:id="rId11"/>
    <p:sldId id="780" r:id="rId12"/>
    <p:sldId id="821" r:id="rId13"/>
    <p:sldId id="834" r:id="rId14"/>
    <p:sldId id="837" r:id="rId15"/>
    <p:sldId id="805" r:id="rId16"/>
    <p:sldId id="765" r:id="rId17"/>
    <p:sldId id="815" r:id="rId18"/>
    <p:sldId id="786" r:id="rId19"/>
    <p:sldId id="816" r:id="rId20"/>
    <p:sldId id="800" r:id="rId21"/>
    <p:sldId id="836" r:id="rId22"/>
    <p:sldId id="369" r:id="rId23"/>
    <p:sldId id="818" r:id="rId24"/>
    <p:sldId id="819" r:id="rId25"/>
    <p:sldId id="838" r:id="rId26"/>
    <p:sldId id="840" r:id="rId27"/>
    <p:sldId id="321" r:id="rId28"/>
    <p:sldId id="828" r:id="rId29"/>
  </p:sldIdLst>
  <p:sldSz cx="9144000" cy="6858000" type="screen4x3"/>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54">
          <p15:clr>
            <a:srgbClr val="A4A3A4"/>
          </p15:clr>
        </p15:guide>
        <p15:guide id="3" orient="horz" pos="822">
          <p15:clr>
            <a:srgbClr val="A4A3A4"/>
          </p15:clr>
        </p15:guide>
        <p15:guide id="4" orient="horz" pos="3929">
          <p15:clr>
            <a:srgbClr val="A4A3A4"/>
          </p15:clr>
        </p15:guide>
        <p15:guide id="5" orient="horz" pos="164">
          <p15:clr>
            <a:srgbClr val="A4A3A4"/>
          </p15:clr>
        </p15:guide>
        <p15:guide id="6" orient="horz" pos="4020">
          <p15:clr>
            <a:srgbClr val="A4A3A4"/>
          </p15:clr>
        </p15:guide>
        <p15:guide id="7" orient="horz" pos="2682">
          <p15:clr>
            <a:srgbClr val="A4A3A4"/>
          </p15:clr>
        </p15:guide>
        <p15:guide id="8" pos="2880">
          <p15:clr>
            <a:srgbClr val="A4A3A4"/>
          </p15:clr>
        </p15:guide>
        <p15:guide id="9" pos="431">
          <p15:clr>
            <a:srgbClr val="A4A3A4"/>
          </p15:clr>
        </p15:guide>
        <p15:guide id="10" pos="5329">
          <p15:clr>
            <a:srgbClr val="A4A3A4"/>
          </p15:clr>
        </p15:guide>
        <p15:guide id="11" pos="555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on MinSu" initials="JM" lastIdx="2" clrIdx="0">
    <p:extLst>
      <p:ext uri="{19B8F6BF-5375-455C-9EA6-DF929625EA0E}">
        <p15:presenceInfo xmlns:p15="http://schemas.microsoft.com/office/powerpoint/2012/main" userId="99649344055da0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C"/>
    <a:srgbClr val="000066"/>
    <a:srgbClr val="CCFFFF"/>
    <a:srgbClr val="9999FF"/>
    <a:srgbClr val="0F0913"/>
    <a:srgbClr val="FFFFCC"/>
    <a:srgbClr val="993366"/>
    <a:srgbClr val="1C9170"/>
    <a:srgbClr val="FFDC00"/>
    <a:srgbClr val="216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14CE6-5A68-4241-A415-2309C377AE64}" v="22" dt="2021-06-29T10:48:22.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80" autoAdjust="0"/>
    <p:restoredTop sz="84204" autoAdjust="0"/>
  </p:normalViewPr>
  <p:slideViewPr>
    <p:cSldViewPr snapToGrid="0">
      <p:cViewPr varScale="1">
        <p:scale>
          <a:sx n="65" d="100"/>
          <a:sy n="65" d="100"/>
        </p:scale>
        <p:origin x="1140" y="56"/>
      </p:cViewPr>
      <p:guideLst>
        <p:guide orient="horz" pos="2160"/>
        <p:guide orient="horz" pos="754"/>
        <p:guide orient="horz" pos="822"/>
        <p:guide orient="horz" pos="3929"/>
        <p:guide orient="horz" pos="164"/>
        <p:guide orient="horz" pos="4020"/>
        <p:guide orient="horz" pos="2682"/>
        <p:guide pos="2880"/>
        <p:guide pos="431"/>
        <p:guide pos="5329"/>
        <p:guide pos="555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me Alvarez" userId="9cdd6dbb-d388-42c1-9836-93fbbc7060f7" providerId="ADAL" clId="{B9AF9FBE-F167-4CD9-8304-7D9CCBD9C6BD}"/>
    <pc:docChg chg="undo custSel modSld">
      <pc:chgData name="Jaime Alvarez" userId="9cdd6dbb-d388-42c1-9836-93fbbc7060f7" providerId="ADAL" clId="{B9AF9FBE-F167-4CD9-8304-7D9CCBD9C6BD}" dt="2021-06-23T11:32:15.843" v="338" actId="790"/>
      <pc:docMkLst>
        <pc:docMk/>
      </pc:docMkLst>
      <pc:sldChg chg="modSp mod">
        <pc:chgData name="Jaime Alvarez" userId="9cdd6dbb-d388-42c1-9836-93fbbc7060f7" providerId="ADAL" clId="{B9AF9FBE-F167-4CD9-8304-7D9CCBD9C6BD}" dt="2021-06-23T11:00:48.406" v="111" actId="6549"/>
        <pc:sldMkLst>
          <pc:docMk/>
          <pc:sldMk cId="2668149928" sldId="294"/>
        </pc:sldMkLst>
        <pc:spChg chg="mod">
          <ac:chgData name="Jaime Alvarez" userId="9cdd6dbb-d388-42c1-9836-93fbbc7060f7" providerId="ADAL" clId="{B9AF9FBE-F167-4CD9-8304-7D9CCBD9C6BD}" dt="2021-06-23T10:59:42.359" v="2"/>
          <ac:spMkLst>
            <pc:docMk/>
            <pc:sldMk cId="2668149928" sldId="294"/>
            <ac:spMk id="16" creationId="{00000000-0000-0000-0000-000000000000}"/>
          </ac:spMkLst>
        </pc:spChg>
        <pc:spChg chg="mod">
          <ac:chgData name="Jaime Alvarez" userId="9cdd6dbb-d388-42c1-9836-93fbbc7060f7" providerId="ADAL" clId="{B9AF9FBE-F167-4CD9-8304-7D9CCBD9C6BD}" dt="2021-06-23T11:00:48.406" v="111" actId="6549"/>
          <ac:spMkLst>
            <pc:docMk/>
            <pc:sldMk cId="2668149928" sldId="294"/>
            <ac:spMk id="17" creationId="{00000000-0000-0000-0000-000000000000}"/>
          </ac:spMkLst>
        </pc:spChg>
      </pc:sldChg>
      <pc:sldChg chg="modSp mod">
        <pc:chgData name="Jaime Alvarez" userId="9cdd6dbb-d388-42c1-9836-93fbbc7060f7" providerId="ADAL" clId="{B9AF9FBE-F167-4CD9-8304-7D9CCBD9C6BD}" dt="2021-06-23T11:32:15.843" v="338" actId="790"/>
        <pc:sldMkLst>
          <pc:docMk/>
          <pc:sldMk cId="1733251667" sldId="823"/>
        </pc:sldMkLst>
        <pc:spChg chg="mod">
          <ac:chgData name="Jaime Alvarez" userId="9cdd6dbb-d388-42c1-9836-93fbbc7060f7" providerId="ADAL" clId="{B9AF9FBE-F167-4CD9-8304-7D9CCBD9C6BD}" dt="2021-06-23T11:32:15.843" v="338" actId="790"/>
          <ac:spMkLst>
            <pc:docMk/>
            <pc:sldMk cId="1733251667" sldId="823"/>
            <ac:spMk id="4" creationId="{920E5684-85B3-46CD-8F73-1C3D2B551BC5}"/>
          </ac:spMkLst>
        </pc:spChg>
        <pc:spChg chg="mod">
          <ac:chgData name="Jaime Alvarez" userId="9cdd6dbb-d388-42c1-9836-93fbbc7060f7" providerId="ADAL" clId="{B9AF9FBE-F167-4CD9-8304-7D9CCBD9C6BD}" dt="2021-06-23T11:31:55.258" v="337"/>
          <ac:spMkLst>
            <pc:docMk/>
            <pc:sldMk cId="1733251667" sldId="823"/>
            <ac:spMk id="8" creationId="{DF214717-02D6-4794-8714-A45BEF0CA932}"/>
          </ac:spMkLst>
        </pc:spChg>
        <pc:spChg chg="mod">
          <ac:chgData name="Jaime Alvarez" userId="9cdd6dbb-d388-42c1-9836-93fbbc7060f7" providerId="ADAL" clId="{B9AF9FBE-F167-4CD9-8304-7D9CCBD9C6BD}" dt="2021-06-23T11:31:11.591" v="271" actId="20577"/>
          <ac:spMkLst>
            <pc:docMk/>
            <pc:sldMk cId="1733251667" sldId="823"/>
            <ac:spMk id="9" creationId="{3040E109-172E-4AD4-9FC0-C81DAC739B4E}"/>
          </ac:spMkLst>
        </pc:spChg>
      </pc:sldChg>
    </pc:docChg>
  </pc:docChgLst>
  <pc:docChgLst>
    <pc:chgData name="Jaime Alvarez" userId="9cdd6dbb-d388-42c1-9836-93fbbc7060f7" providerId="ADAL" clId="{57F14CE6-5A68-4241-A415-2309C377AE64}"/>
    <pc:docChg chg="undo custSel addSld delSld modSld sldOrd">
      <pc:chgData name="Jaime Alvarez" userId="9cdd6dbb-d388-42c1-9836-93fbbc7060f7" providerId="ADAL" clId="{57F14CE6-5A68-4241-A415-2309C377AE64}" dt="2021-06-29T16:50:30.254" v="11277" actId="20577"/>
      <pc:docMkLst>
        <pc:docMk/>
      </pc:docMkLst>
      <pc:sldChg chg="modSp mod">
        <pc:chgData name="Jaime Alvarez" userId="9cdd6dbb-d388-42c1-9836-93fbbc7060f7" providerId="ADAL" clId="{57F14CE6-5A68-4241-A415-2309C377AE64}" dt="2021-06-28T16:16:15.142" v="9719" actId="20577"/>
        <pc:sldMkLst>
          <pc:docMk/>
          <pc:sldMk cId="789648709" sldId="321"/>
        </pc:sldMkLst>
        <pc:spChg chg="mod">
          <ac:chgData name="Jaime Alvarez" userId="9cdd6dbb-d388-42c1-9836-93fbbc7060f7" providerId="ADAL" clId="{57F14CE6-5A68-4241-A415-2309C377AE64}" dt="2021-06-28T16:15:26.976" v="9699" actId="20577"/>
          <ac:spMkLst>
            <pc:docMk/>
            <pc:sldMk cId="789648709" sldId="321"/>
            <ac:spMk id="16" creationId="{00000000-0000-0000-0000-000000000000}"/>
          </ac:spMkLst>
        </pc:spChg>
        <pc:spChg chg="mod">
          <ac:chgData name="Jaime Alvarez" userId="9cdd6dbb-d388-42c1-9836-93fbbc7060f7" providerId="ADAL" clId="{57F14CE6-5A68-4241-A415-2309C377AE64}" dt="2021-06-28T16:16:15.142" v="9719" actId="20577"/>
          <ac:spMkLst>
            <pc:docMk/>
            <pc:sldMk cId="789648709" sldId="321"/>
            <ac:spMk id="17" creationId="{00000000-0000-0000-0000-000000000000}"/>
          </ac:spMkLst>
        </pc:spChg>
      </pc:sldChg>
      <pc:sldChg chg="modSp mod">
        <pc:chgData name="Jaime Alvarez" userId="9cdd6dbb-d388-42c1-9836-93fbbc7060f7" providerId="ADAL" clId="{57F14CE6-5A68-4241-A415-2309C377AE64}" dt="2021-06-28T08:40:58.282" v="8454" actId="20577"/>
        <pc:sldMkLst>
          <pc:docMk/>
          <pc:sldMk cId="2670788946" sldId="369"/>
        </pc:sldMkLst>
        <pc:spChg chg="mod">
          <ac:chgData name="Jaime Alvarez" userId="9cdd6dbb-d388-42c1-9836-93fbbc7060f7" providerId="ADAL" clId="{57F14CE6-5A68-4241-A415-2309C377AE64}" dt="2021-06-28T08:40:58.282" v="8454" actId="20577"/>
          <ac:spMkLst>
            <pc:docMk/>
            <pc:sldMk cId="2670788946" sldId="369"/>
            <ac:spMk id="5" creationId="{00000000-0000-0000-0000-000000000000}"/>
          </ac:spMkLst>
        </pc:spChg>
      </pc:sldChg>
      <pc:sldChg chg="delSp modSp mod modNotesTx">
        <pc:chgData name="Jaime Alvarez" userId="9cdd6dbb-d388-42c1-9836-93fbbc7060f7" providerId="ADAL" clId="{57F14CE6-5A68-4241-A415-2309C377AE64}" dt="2021-06-29T11:41:54.441" v="11076" actId="478"/>
        <pc:sldMkLst>
          <pc:docMk/>
          <pc:sldMk cId="3214977933" sldId="765"/>
        </pc:sldMkLst>
        <pc:spChg chg="mod">
          <ac:chgData name="Jaime Alvarez" userId="9cdd6dbb-d388-42c1-9836-93fbbc7060f7" providerId="ADAL" clId="{57F14CE6-5A68-4241-A415-2309C377AE64}" dt="2021-06-29T11:41:49.151" v="11075" actId="20577"/>
          <ac:spMkLst>
            <pc:docMk/>
            <pc:sldMk cId="3214977933" sldId="765"/>
            <ac:spMk id="2" creationId="{B7072383-A5A1-4F60-9F43-2F4B85B9DC17}"/>
          </ac:spMkLst>
        </pc:spChg>
        <pc:spChg chg="del">
          <ac:chgData name="Jaime Alvarez" userId="9cdd6dbb-d388-42c1-9836-93fbbc7060f7" providerId="ADAL" clId="{57F14CE6-5A68-4241-A415-2309C377AE64}" dt="2021-06-29T11:41:54.441" v="11076" actId="478"/>
          <ac:spMkLst>
            <pc:docMk/>
            <pc:sldMk cId="3214977933" sldId="765"/>
            <ac:spMk id="5" creationId="{AF3FFEE2-397B-4A9B-A32F-F6D2A67ECF3D}"/>
          </ac:spMkLst>
        </pc:spChg>
      </pc:sldChg>
      <pc:sldChg chg="modSp mod">
        <pc:chgData name="Jaime Alvarez" userId="9cdd6dbb-d388-42c1-9836-93fbbc7060f7" providerId="ADAL" clId="{57F14CE6-5A68-4241-A415-2309C377AE64}" dt="2021-06-28T08:38:57.547" v="8350" actId="313"/>
        <pc:sldMkLst>
          <pc:docMk/>
          <pc:sldMk cId="1856446420" sldId="771"/>
        </pc:sldMkLst>
        <pc:spChg chg="mod">
          <ac:chgData name="Jaime Alvarez" userId="9cdd6dbb-d388-42c1-9836-93fbbc7060f7" providerId="ADAL" clId="{57F14CE6-5A68-4241-A415-2309C377AE64}" dt="2021-06-28T08:38:57.547" v="8350" actId="313"/>
          <ac:spMkLst>
            <pc:docMk/>
            <pc:sldMk cId="1856446420" sldId="771"/>
            <ac:spMk id="8" creationId="{1CC71B6E-EB5D-4DBD-AEC0-D62E24A4C435}"/>
          </ac:spMkLst>
        </pc:spChg>
      </pc:sldChg>
      <pc:sldChg chg="modSp mod modNotesTx">
        <pc:chgData name="Jaime Alvarez" userId="9cdd6dbb-d388-42c1-9836-93fbbc7060f7" providerId="ADAL" clId="{57F14CE6-5A68-4241-A415-2309C377AE64}" dt="2021-06-25T12:10:35.523" v="4715"/>
        <pc:sldMkLst>
          <pc:docMk/>
          <pc:sldMk cId="1207866761" sldId="780"/>
        </pc:sldMkLst>
        <pc:spChg chg="mod">
          <ac:chgData name="Jaime Alvarez" userId="9cdd6dbb-d388-42c1-9836-93fbbc7060f7" providerId="ADAL" clId="{57F14CE6-5A68-4241-A415-2309C377AE64}" dt="2021-06-25T12:10:35.523" v="4715"/>
          <ac:spMkLst>
            <pc:docMk/>
            <pc:sldMk cId="1207866761" sldId="780"/>
            <ac:spMk id="2" creationId="{7ED762E7-1713-489D-99D8-D1C3C16B42BD}"/>
          </ac:spMkLst>
        </pc:spChg>
        <pc:spChg chg="mod">
          <ac:chgData name="Jaime Alvarez" userId="9cdd6dbb-d388-42c1-9836-93fbbc7060f7" providerId="ADAL" clId="{57F14CE6-5A68-4241-A415-2309C377AE64}" dt="2021-06-25T10:41:04.204" v="1761" actId="6549"/>
          <ac:spMkLst>
            <pc:docMk/>
            <pc:sldMk cId="1207866761" sldId="780"/>
            <ac:spMk id="7" creationId="{BF7D0447-46C3-4013-B0C9-DFA3714ABF46}"/>
          </ac:spMkLst>
        </pc:spChg>
      </pc:sldChg>
      <pc:sldChg chg="modSp mod modNotesTx">
        <pc:chgData name="Jaime Alvarez" userId="9cdd6dbb-d388-42c1-9836-93fbbc7060f7" providerId="ADAL" clId="{57F14CE6-5A68-4241-A415-2309C377AE64}" dt="2021-06-29T11:00:41.642" v="11030" actId="20577"/>
        <pc:sldMkLst>
          <pc:docMk/>
          <pc:sldMk cId="2816480498" sldId="783"/>
        </pc:sldMkLst>
        <pc:spChg chg="mod">
          <ac:chgData name="Jaime Alvarez" userId="9cdd6dbb-d388-42c1-9836-93fbbc7060f7" providerId="ADAL" clId="{57F14CE6-5A68-4241-A415-2309C377AE64}" dt="2021-06-24T12:49:26.151" v="10" actId="20577"/>
          <ac:spMkLst>
            <pc:docMk/>
            <pc:sldMk cId="2816480498" sldId="783"/>
            <ac:spMk id="2" creationId="{4CF85E26-7080-4EB5-BCBF-EC17DD66AB5C}"/>
          </ac:spMkLst>
        </pc:spChg>
        <pc:spChg chg="mod">
          <ac:chgData name="Jaime Alvarez" userId="9cdd6dbb-d388-42c1-9836-93fbbc7060f7" providerId="ADAL" clId="{57F14CE6-5A68-4241-A415-2309C377AE64}" dt="2021-06-29T11:00:41.642" v="11030" actId="20577"/>
          <ac:spMkLst>
            <pc:docMk/>
            <pc:sldMk cId="2816480498" sldId="783"/>
            <ac:spMk id="5" creationId="{2DE0BC73-05EC-4C93-86CA-914521DF72F1}"/>
          </ac:spMkLst>
        </pc:spChg>
      </pc:sldChg>
      <pc:sldChg chg="modSp mod modNotesTx">
        <pc:chgData name="Jaime Alvarez" userId="9cdd6dbb-d388-42c1-9836-93fbbc7060f7" providerId="ADAL" clId="{57F14CE6-5A68-4241-A415-2309C377AE64}" dt="2021-06-28T07:54:55.828" v="7607" actId="6549"/>
        <pc:sldMkLst>
          <pc:docMk/>
          <pc:sldMk cId="832667946" sldId="786"/>
        </pc:sldMkLst>
        <pc:spChg chg="mod">
          <ac:chgData name="Jaime Alvarez" userId="9cdd6dbb-d388-42c1-9836-93fbbc7060f7" providerId="ADAL" clId="{57F14CE6-5A68-4241-A415-2309C377AE64}" dt="2021-06-28T07:54:55.828" v="7607" actId="6549"/>
          <ac:spMkLst>
            <pc:docMk/>
            <pc:sldMk cId="832667946" sldId="786"/>
            <ac:spMk id="2" creationId="{EC883529-2C84-4172-93E5-8FC0F44A0F5B}"/>
          </ac:spMkLst>
        </pc:spChg>
      </pc:sldChg>
      <pc:sldChg chg="modSp mod modNotesTx">
        <pc:chgData name="Jaime Alvarez" userId="9cdd6dbb-d388-42c1-9836-93fbbc7060f7" providerId="ADAL" clId="{57F14CE6-5A68-4241-A415-2309C377AE64}" dt="2021-06-28T08:37:41.551" v="8287" actId="20577"/>
        <pc:sldMkLst>
          <pc:docMk/>
          <pc:sldMk cId="1982184246" sldId="800"/>
        </pc:sldMkLst>
        <pc:spChg chg="mod">
          <ac:chgData name="Jaime Alvarez" userId="9cdd6dbb-d388-42c1-9836-93fbbc7060f7" providerId="ADAL" clId="{57F14CE6-5A68-4241-A415-2309C377AE64}" dt="2021-06-28T08:25:53.658" v="7747" actId="6549"/>
          <ac:spMkLst>
            <pc:docMk/>
            <pc:sldMk cId="1982184246" sldId="800"/>
            <ac:spMk id="2" creationId="{DCC44C26-FDD5-4A05-9D20-C28D979B4088}"/>
          </ac:spMkLst>
        </pc:spChg>
      </pc:sldChg>
      <pc:sldChg chg="modSp mod modNotesTx">
        <pc:chgData name="Jaime Alvarez" userId="9cdd6dbb-d388-42c1-9836-93fbbc7060f7" providerId="ADAL" clId="{57F14CE6-5A68-4241-A415-2309C377AE64}" dt="2021-06-25T12:30:43.508" v="6000" actId="20577"/>
        <pc:sldMkLst>
          <pc:docMk/>
          <pc:sldMk cId="1928292663" sldId="805"/>
        </pc:sldMkLst>
        <pc:spChg chg="mod">
          <ac:chgData name="Jaime Alvarez" userId="9cdd6dbb-d388-42c1-9836-93fbbc7060f7" providerId="ADAL" clId="{57F14CE6-5A68-4241-A415-2309C377AE64}" dt="2021-06-25T12:13:57.291" v="4835" actId="20577"/>
          <ac:spMkLst>
            <pc:docMk/>
            <pc:sldMk cId="1928292663" sldId="805"/>
            <ac:spMk id="2" creationId="{2BA6384D-3B40-46CC-9CC3-C32E76357026}"/>
          </ac:spMkLst>
        </pc:spChg>
        <pc:spChg chg="mod">
          <ac:chgData name="Jaime Alvarez" userId="9cdd6dbb-d388-42c1-9836-93fbbc7060f7" providerId="ADAL" clId="{57F14CE6-5A68-4241-A415-2309C377AE64}" dt="2021-06-25T12:27:32.301" v="5759" actId="20577"/>
          <ac:spMkLst>
            <pc:docMk/>
            <pc:sldMk cId="1928292663" sldId="805"/>
            <ac:spMk id="13" creationId="{CD5C280F-F5B5-4B3D-8A16-12AA8B9D43B1}"/>
          </ac:spMkLst>
        </pc:spChg>
      </pc:sldChg>
      <pc:sldChg chg="modSp mod modNotesTx">
        <pc:chgData name="Jaime Alvarez" userId="9cdd6dbb-d388-42c1-9836-93fbbc7060f7" providerId="ADAL" clId="{57F14CE6-5A68-4241-A415-2309C377AE64}" dt="2021-06-25T12:52:13.449" v="7096" actId="20577"/>
        <pc:sldMkLst>
          <pc:docMk/>
          <pc:sldMk cId="2198343529" sldId="815"/>
        </pc:sldMkLst>
        <pc:spChg chg="mod">
          <ac:chgData name="Jaime Alvarez" userId="9cdd6dbb-d388-42c1-9836-93fbbc7060f7" providerId="ADAL" clId="{57F14CE6-5A68-4241-A415-2309C377AE64}" dt="2021-06-25T12:51:24.458" v="7049" actId="313"/>
          <ac:spMkLst>
            <pc:docMk/>
            <pc:sldMk cId="2198343529" sldId="815"/>
            <ac:spMk id="2" creationId="{667C5771-AC51-45E8-8075-06CD7DC0C53B}"/>
          </ac:spMkLst>
        </pc:spChg>
      </pc:sldChg>
      <pc:sldChg chg="modSp mod modNotesTx">
        <pc:chgData name="Jaime Alvarez" userId="9cdd6dbb-d388-42c1-9836-93fbbc7060f7" providerId="ADAL" clId="{57F14CE6-5A68-4241-A415-2309C377AE64}" dt="2021-06-28T08:25:24.950" v="7718" actId="20577"/>
        <pc:sldMkLst>
          <pc:docMk/>
          <pc:sldMk cId="2118255276" sldId="816"/>
        </pc:sldMkLst>
        <pc:spChg chg="mod">
          <ac:chgData name="Jaime Alvarez" userId="9cdd6dbb-d388-42c1-9836-93fbbc7060f7" providerId="ADAL" clId="{57F14CE6-5A68-4241-A415-2309C377AE64}" dt="2021-06-28T08:24:33.668" v="7627" actId="20577"/>
          <ac:spMkLst>
            <pc:docMk/>
            <pc:sldMk cId="2118255276" sldId="816"/>
            <ac:spMk id="2" creationId="{F1A7365A-E2E9-4937-8299-41ACBF8417C1}"/>
          </ac:spMkLst>
        </pc:spChg>
      </pc:sldChg>
      <pc:sldChg chg="modSp mod modNotesTx">
        <pc:chgData name="Jaime Alvarez" userId="9cdd6dbb-d388-42c1-9836-93fbbc7060f7" providerId="ADAL" clId="{57F14CE6-5A68-4241-A415-2309C377AE64}" dt="2021-06-28T08:46:16.967" v="8757" actId="20577"/>
        <pc:sldMkLst>
          <pc:docMk/>
          <pc:sldMk cId="1235197099" sldId="818"/>
        </pc:sldMkLst>
        <pc:spChg chg="mod">
          <ac:chgData name="Jaime Alvarez" userId="9cdd6dbb-d388-42c1-9836-93fbbc7060f7" providerId="ADAL" clId="{57F14CE6-5A68-4241-A415-2309C377AE64}" dt="2021-06-28T08:42:44.403" v="8482" actId="6549"/>
          <ac:spMkLst>
            <pc:docMk/>
            <pc:sldMk cId="1235197099" sldId="818"/>
            <ac:spMk id="2" creationId="{6B170D56-56EF-45B0-B06C-5B538E0B81EE}"/>
          </ac:spMkLst>
        </pc:spChg>
      </pc:sldChg>
      <pc:sldChg chg="modSp mod modNotesTx">
        <pc:chgData name="Jaime Alvarez" userId="9cdd6dbb-d388-42c1-9836-93fbbc7060f7" providerId="ADAL" clId="{57F14CE6-5A68-4241-A415-2309C377AE64}" dt="2021-06-28T11:59:21.611" v="9022" actId="20577"/>
        <pc:sldMkLst>
          <pc:docMk/>
          <pc:sldMk cId="3681842262" sldId="819"/>
        </pc:sldMkLst>
        <pc:spChg chg="mod">
          <ac:chgData name="Jaime Alvarez" userId="9cdd6dbb-d388-42c1-9836-93fbbc7060f7" providerId="ADAL" clId="{57F14CE6-5A68-4241-A415-2309C377AE64}" dt="2021-06-28T08:48:25.247" v="8997" actId="20577"/>
          <ac:spMkLst>
            <pc:docMk/>
            <pc:sldMk cId="3681842262" sldId="819"/>
            <ac:spMk id="8" creationId="{99532D18-714B-4831-BA97-7249703FEAE5}"/>
          </ac:spMkLst>
        </pc:spChg>
        <pc:picChg chg="mod">
          <ac:chgData name="Jaime Alvarez" userId="9cdd6dbb-d388-42c1-9836-93fbbc7060f7" providerId="ADAL" clId="{57F14CE6-5A68-4241-A415-2309C377AE64}" dt="2021-06-28T08:47:49.941" v="8938" actId="1076"/>
          <ac:picMkLst>
            <pc:docMk/>
            <pc:sldMk cId="3681842262" sldId="819"/>
            <ac:picMk id="7" creationId="{1EDDF68E-24B9-4B6A-A6B5-E1DAC2854196}"/>
          </ac:picMkLst>
        </pc:picChg>
      </pc:sldChg>
      <pc:sldChg chg="modSp mod modNotesTx">
        <pc:chgData name="Jaime Alvarez" userId="9cdd6dbb-d388-42c1-9836-93fbbc7060f7" providerId="ADAL" clId="{57F14CE6-5A68-4241-A415-2309C377AE64}" dt="2021-06-29T14:10:16.565" v="11082" actId="20577"/>
        <pc:sldMkLst>
          <pc:docMk/>
          <pc:sldMk cId="1556733589" sldId="821"/>
        </pc:sldMkLst>
        <pc:spChg chg="mod">
          <ac:chgData name="Jaime Alvarez" userId="9cdd6dbb-d388-42c1-9836-93fbbc7060f7" providerId="ADAL" clId="{57F14CE6-5A68-4241-A415-2309C377AE64}" dt="2021-06-25T12:11:03.828" v="4716" actId="790"/>
          <ac:spMkLst>
            <pc:docMk/>
            <pc:sldMk cId="1556733589" sldId="821"/>
            <ac:spMk id="2" creationId="{6154988D-CCB4-40BB-85E3-7B526115EFE8}"/>
          </ac:spMkLst>
        </pc:spChg>
      </pc:sldChg>
      <pc:sldChg chg="modSp mod modNotesTx">
        <pc:chgData name="Jaime Alvarez" userId="9cdd6dbb-d388-42c1-9836-93fbbc7060f7" providerId="ADAL" clId="{57F14CE6-5A68-4241-A415-2309C377AE64}" dt="2021-06-29T11:36:26.574" v="11058" actId="20577"/>
        <pc:sldMkLst>
          <pc:docMk/>
          <pc:sldMk cId="1733251667" sldId="823"/>
        </pc:sldMkLst>
        <pc:spChg chg="mod">
          <ac:chgData name="Jaime Alvarez" userId="9cdd6dbb-d388-42c1-9836-93fbbc7060f7" providerId="ADAL" clId="{57F14CE6-5A68-4241-A415-2309C377AE64}" dt="2021-06-29T11:00:23.654" v="11024" actId="20577"/>
          <ac:spMkLst>
            <pc:docMk/>
            <pc:sldMk cId="1733251667" sldId="823"/>
            <ac:spMk id="4" creationId="{920E5684-85B3-46CD-8F73-1C3D2B551BC5}"/>
          </ac:spMkLst>
        </pc:spChg>
      </pc:sldChg>
      <pc:sldChg chg="delSp modSp mod modNotesTx">
        <pc:chgData name="Jaime Alvarez" userId="9cdd6dbb-d388-42c1-9836-93fbbc7060f7" providerId="ADAL" clId="{57F14CE6-5A68-4241-A415-2309C377AE64}" dt="2021-06-29T11:15:19.284" v="11046" actId="313"/>
        <pc:sldMkLst>
          <pc:docMk/>
          <pc:sldMk cId="2447455909" sldId="827"/>
        </pc:sldMkLst>
        <pc:spChg chg="mod">
          <ac:chgData name="Jaime Alvarez" userId="9cdd6dbb-d388-42c1-9836-93fbbc7060f7" providerId="ADAL" clId="{57F14CE6-5A68-4241-A415-2309C377AE64}" dt="2021-06-25T12:10:22.959" v="4714" actId="313"/>
          <ac:spMkLst>
            <pc:docMk/>
            <pc:sldMk cId="2447455909" sldId="827"/>
            <ac:spMk id="4" creationId="{ABFFF527-4317-48C5-8F5C-D2D25E36C0D3}"/>
          </ac:spMkLst>
        </pc:spChg>
        <pc:spChg chg="del">
          <ac:chgData name="Jaime Alvarez" userId="9cdd6dbb-d388-42c1-9836-93fbbc7060f7" providerId="ADAL" clId="{57F14CE6-5A68-4241-A415-2309C377AE64}" dt="2021-06-29T11:14:58.882" v="11034" actId="478"/>
          <ac:spMkLst>
            <pc:docMk/>
            <pc:sldMk cId="2447455909" sldId="827"/>
            <ac:spMk id="10" creationId="{3F19EF90-C11C-4C53-A7EE-E5C8C209F10F}"/>
          </ac:spMkLst>
        </pc:spChg>
        <pc:spChg chg="mod">
          <ac:chgData name="Jaime Alvarez" userId="9cdd6dbb-d388-42c1-9836-93fbbc7060f7" providerId="ADAL" clId="{57F14CE6-5A68-4241-A415-2309C377AE64}" dt="2021-06-29T11:15:19.284" v="11046" actId="313"/>
          <ac:spMkLst>
            <pc:docMk/>
            <pc:sldMk cId="2447455909" sldId="827"/>
            <ac:spMk id="12" creationId="{F2F14A39-958D-47C7-98F8-317F3A5A72BF}"/>
          </ac:spMkLst>
        </pc:spChg>
        <pc:picChg chg="mod">
          <ac:chgData name="Jaime Alvarez" userId="9cdd6dbb-d388-42c1-9836-93fbbc7060f7" providerId="ADAL" clId="{57F14CE6-5A68-4241-A415-2309C377AE64}" dt="2021-06-25T06:54:05.569" v="1139" actId="1076"/>
          <ac:picMkLst>
            <pc:docMk/>
            <pc:sldMk cId="2447455909" sldId="827"/>
            <ac:picMk id="7" creationId="{54533687-FFD8-49A0-9103-7CE99075EFD1}"/>
          </ac:picMkLst>
        </pc:picChg>
      </pc:sldChg>
      <pc:sldChg chg="ord">
        <pc:chgData name="Jaime Alvarez" userId="9cdd6dbb-d388-42c1-9836-93fbbc7060f7" providerId="ADAL" clId="{57F14CE6-5A68-4241-A415-2309C377AE64}" dt="2021-06-28T16:15:20.426" v="9689"/>
        <pc:sldMkLst>
          <pc:docMk/>
          <pc:sldMk cId="3333918916" sldId="828"/>
        </pc:sldMkLst>
      </pc:sldChg>
      <pc:sldChg chg="del modNotesTx">
        <pc:chgData name="Jaime Alvarez" userId="9cdd6dbb-d388-42c1-9836-93fbbc7060f7" providerId="ADAL" clId="{57F14CE6-5A68-4241-A415-2309C377AE64}" dt="2021-06-25T12:07:47.849" v="4498" actId="47"/>
        <pc:sldMkLst>
          <pc:docMk/>
          <pc:sldMk cId="2947277205" sldId="831"/>
        </pc:sldMkLst>
      </pc:sldChg>
      <pc:sldChg chg="modSp mod modNotesTx">
        <pc:chgData name="Jaime Alvarez" userId="9cdd6dbb-d388-42c1-9836-93fbbc7060f7" providerId="ADAL" clId="{57F14CE6-5A68-4241-A415-2309C377AE64}" dt="2021-06-25T12:21:53.937" v="5463" actId="20577"/>
        <pc:sldMkLst>
          <pc:docMk/>
          <pc:sldMk cId="2914402332" sldId="834"/>
        </pc:sldMkLst>
        <pc:spChg chg="mod">
          <ac:chgData name="Jaime Alvarez" userId="9cdd6dbb-d388-42c1-9836-93fbbc7060f7" providerId="ADAL" clId="{57F14CE6-5A68-4241-A415-2309C377AE64}" dt="2021-06-25T12:11:53.304" v="4721" actId="790"/>
          <ac:spMkLst>
            <pc:docMk/>
            <pc:sldMk cId="2914402332" sldId="834"/>
            <ac:spMk id="2" creationId="{3E627FD1-1807-4B68-A8B0-CFCACDF9495B}"/>
          </ac:spMkLst>
        </pc:spChg>
      </pc:sldChg>
      <pc:sldChg chg="modSp mod">
        <pc:chgData name="Jaime Alvarez" userId="9cdd6dbb-d388-42c1-9836-93fbbc7060f7" providerId="ADAL" clId="{57F14CE6-5A68-4241-A415-2309C377AE64}" dt="2021-06-28T08:39:40.057" v="8353" actId="108"/>
        <pc:sldMkLst>
          <pc:docMk/>
          <pc:sldMk cId="578445162" sldId="836"/>
        </pc:sldMkLst>
        <pc:spChg chg="mod">
          <ac:chgData name="Jaime Alvarez" userId="9cdd6dbb-d388-42c1-9836-93fbbc7060f7" providerId="ADAL" clId="{57F14CE6-5A68-4241-A415-2309C377AE64}" dt="2021-06-28T08:39:40.057" v="8353" actId="108"/>
          <ac:spMkLst>
            <pc:docMk/>
            <pc:sldMk cId="578445162" sldId="836"/>
            <ac:spMk id="8" creationId="{1CC71B6E-EB5D-4DBD-AEC0-D62E24A4C435}"/>
          </ac:spMkLst>
        </pc:spChg>
      </pc:sldChg>
      <pc:sldChg chg="modSp mod modNotesTx">
        <pc:chgData name="Jaime Alvarez" userId="9cdd6dbb-d388-42c1-9836-93fbbc7060f7" providerId="ADAL" clId="{57F14CE6-5A68-4241-A415-2309C377AE64}" dt="2021-06-28T08:40:10.446" v="8378" actId="20577"/>
        <pc:sldMkLst>
          <pc:docMk/>
          <pc:sldMk cId="460831336" sldId="837"/>
        </pc:sldMkLst>
        <pc:spChg chg="mod">
          <ac:chgData name="Jaime Alvarez" userId="9cdd6dbb-d388-42c1-9836-93fbbc7060f7" providerId="ADAL" clId="{57F14CE6-5A68-4241-A415-2309C377AE64}" dt="2021-06-28T08:40:10.446" v="8378" actId="20577"/>
          <ac:spMkLst>
            <pc:docMk/>
            <pc:sldMk cId="460831336" sldId="837"/>
            <ac:spMk id="8" creationId="{1CC71B6E-EB5D-4DBD-AEC0-D62E24A4C435}"/>
          </ac:spMkLst>
        </pc:spChg>
      </pc:sldChg>
      <pc:sldChg chg="delSp modSp mod">
        <pc:chgData name="Jaime Alvarez" userId="9cdd6dbb-d388-42c1-9836-93fbbc7060f7" providerId="ADAL" clId="{57F14CE6-5A68-4241-A415-2309C377AE64}" dt="2021-06-28T16:05:24.943" v="9687" actId="1076"/>
        <pc:sldMkLst>
          <pc:docMk/>
          <pc:sldMk cId="1544750665" sldId="838"/>
        </pc:sldMkLst>
        <pc:spChg chg="mod">
          <ac:chgData name="Jaime Alvarez" userId="9cdd6dbb-d388-42c1-9836-93fbbc7060f7" providerId="ADAL" clId="{57F14CE6-5A68-4241-A415-2309C377AE64}" dt="2021-06-28T16:03:29.585" v="9666" actId="20577"/>
          <ac:spMkLst>
            <pc:docMk/>
            <pc:sldMk cId="1544750665" sldId="838"/>
            <ac:spMk id="5" creationId="{CEED9C48-CDC1-4934-AA75-480556C7D880}"/>
          </ac:spMkLst>
        </pc:spChg>
        <pc:spChg chg="mod">
          <ac:chgData name="Jaime Alvarez" userId="9cdd6dbb-d388-42c1-9836-93fbbc7060f7" providerId="ADAL" clId="{57F14CE6-5A68-4241-A415-2309C377AE64}" dt="2021-06-28T16:05:24.943" v="9687" actId="1076"/>
          <ac:spMkLst>
            <pc:docMk/>
            <pc:sldMk cId="1544750665" sldId="838"/>
            <ac:spMk id="10" creationId="{CDCC35B7-28CE-444C-BB11-FAB38BF1C5DD}"/>
          </ac:spMkLst>
        </pc:spChg>
        <pc:picChg chg="del mod">
          <ac:chgData name="Jaime Alvarez" userId="9cdd6dbb-d388-42c1-9836-93fbbc7060f7" providerId="ADAL" clId="{57F14CE6-5A68-4241-A415-2309C377AE64}" dt="2021-06-28T16:05:20.235" v="9686" actId="478"/>
          <ac:picMkLst>
            <pc:docMk/>
            <pc:sldMk cId="1544750665" sldId="838"/>
            <ac:picMk id="4" creationId="{8AA4AE60-6467-4FEE-A688-F7B88176494F}"/>
          </ac:picMkLst>
        </pc:picChg>
        <pc:picChg chg="del mod">
          <ac:chgData name="Jaime Alvarez" userId="9cdd6dbb-d388-42c1-9836-93fbbc7060f7" providerId="ADAL" clId="{57F14CE6-5A68-4241-A415-2309C377AE64}" dt="2021-06-28T16:05:14.966" v="9684" actId="478"/>
          <ac:picMkLst>
            <pc:docMk/>
            <pc:sldMk cId="1544750665" sldId="838"/>
            <ac:picMk id="6" creationId="{97BDC275-8673-4337-A5C7-4B83FFECDD50}"/>
          </ac:picMkLst>
        </pc:picChg>
      </pc:sldChg>
      <pc:sldChg chg="new del">
        <pc:chgData name="Jaime Alvarez" userId="9cdd6dbb-d388-42c1-9836-93fbbc7060f7" providerId="ADAL" clId="{57F14CE6-5A68-4241-A415-2309C377AE64}" dt="2021-06-24T12:56:17.325" v="411" actId="680"/>
        <pc:sldMkLst>
          <pc:docMk/>
          <pc:sldMk cId="771990515" sldId="839"/>
        </pc:sldMkLst>
      </pc:sldChg>
      <pc:sldChg chg="addSp delSp modSp new mod ord">
        <pc:chgData name="Jaime Alvarez" userId="9cdd6dbb-d388-42c1-9836-93fbbc7060f7" providerId="ADAL" clId="{57F14CE6-5A68-4241-A415-2309C377AE64}" dt="2021-06-29T11:13:14.304" v="11033" actId="790"/>
        <pc:sldMkLst>
          <pc:docMk/>
          <pc:sldMk cId="4073127258" sldId="839"/>
        </pc:sldMkLst>
        <pc:spChg chg="add mod">
          <ac:chgData name="Jaime Alvarez" userId="9cdd6dbb-d388-42c1-9836-93fbbc7060f7" providerId="ADAL" clId="{57F14CE6-5A68-4241-A415-2309C377AE64}" dt="2021-06-29T11:13:01.015" v="11032" actId="790"/>
          <ac:spMkLst>
            <pc:docMk/>
            <pc:sldMk cId="4073127258" sldId="839"/>
            <ac:spMk id="4" creationId="{21FF28BA-1863-49D1-A908-A777206C016C}"/>
          </ac:spMkLst>
        </pc:spChg>
        <pc:spChg chg="add del mod">
          <ac:chgData name="Jaime Alvarez" userId="9cdd6dbb-d388-42c1-9836-93fbbc7060f7" providerId="ADAL" clId="{57F14CE6-5A68-4241-A415-2309C377AE64}" dt="2021-06-24T13:42:31.457" v="767"/>
          <ac:spMkLst>
            <pc:docMk/>
            <pc:sldMk cId="4073127258" sldId="839"/>
            <ac:spMk id="5" creationId="{48CD5E74-677A-4D05-834B-AAF77AC85361}"/>
          </ac:spMkLst>
        </pc:spChg>
        <pc:spChg chg="add del mod">
          <ac:chgData name="Jaime Alvarez" userId="9cdd6dbb-d388-42c1-9836-93fbbc7060f7" providerId="ADAL" clId="{57F14CE6-5A68-4241-A415-2309C377AE64}" dt="2021-06-24T13:43:07.469" v="777"/>
          <ac:spMkLst>
            <pc:docMk/>
            <pc:sldMk cId="4073127258" sldId="839"/>
            <ac:spMk id="6" creationId="{CD6579BF-82AE-48B4-9D42-DBFB37AE0B48}"/>
          </ac:spMkLst>
        </pc:spChg>
        <pc:spChg chg="add del mod">
          <ac:chgData name="Jaime Alvarez" userId="9cdd6dbb-d388-42c1-9836-93fbbc7060f7" providerId="ADAL" clId="{57F14CE6-5A68-4241-A415-2309C377AE64}" dt="2021-06-24T13:43:16.163" v="782"/>
          <ac:spMkLst>
            <pc:docMk/>
            <pc:sldMk cId="4073127258" sldId="839"/>
            <ac:spMk id="7" creationId="{345A3702-D4DB-4789-B571-A29BF3D4075E}"/>
          </ac:spMkLst>
        </pc:spChg>
        <pc:spChg chg="add mod">
          <ac:chgData name="Jaime Alvarez" userId="9cdd6dbb-d388-42c1-9836-93fbbc7060f7" providerId="ADAL" clId="{57F14CE6-5A68-4241-A415-2309C377AE64}" dt="2021-06-29T11:12:40.705" v="11031" actId="790"/>
          <ac:spMkLst>
            <pc:docMk/>
            <pc:sldMk cId="4073127258" sldId="839"/>
            <ac:spMk id="9" creationId="{EBB272A8-DFEC-45F5-8160-0D5C6F41F69A}"/>
          </ac:spMkLst>
        </pc:spChg>
        <pc:spChg chg="add mod">
          <ac:chgData name="Jaime Alvarez" userId="9cdd6dbb-d388-42c1-9836-93fbbc7060f7" providerId="ADAL" clId="{57F14CE6-5A68-4241-A415-2309C377AE64}" dt="2021-06-29T11:13:14.304" v="11033" actId="790"/>
          <ac:spMkLst>
            <pc:docMk/>
            <pc:sldMk cId="4073127258" sldId="839"/>
            <ac:spMk id="10" creationId="{F25ED8E7-2300-4102-AF69-D92CCEDE413D}"/>
          </ac:spMkLst>
        </pc:spChg>
        <pc:grpChg chg="add del mod">
          <ac:chgData name="Jaime Alvarez" userId="9cdd6dbb-d388-42c1-9836-93fbbc7060f7" providerId="ADAL" clId="{57F14CE6-5A68-4241-A415-2309C377AE64}" dt="2021-06-24T13:48:40.714" v="873" actId="478"/>
          <ac:grpSpMkLst>
            <pc:docMk/>
            <pc:sldMk cId="4073127258" sldId="839"/>
            <ac:grpSpMk id="14" creationId="{4469B7E8-0651-4FA2-8FC2-A3234852C43B}"/>
          </ac:grpSpMkLst>
        </pc:grpChg>
        <pc:grpChg chg="add mod">
          <ac:chgData name="Jaime Alvarez" userId="9cdd6dbb-d388-42c1-9836-93fbbc7060f7" providerId="ADAL" clId="{57F14CE6-5A68-4241-A415-2309C377AE64}" dt="2021-06-24T13:51:23.454" v="893" actId="164"/>
          <ac:grpSpMkLst>
            <pc:docMk/>
            <pc:sldMk cId="4073127258" sldId="839"/>
            <ac:grpSpMk id="19" creationId="{3A711C00-A414-4CFC-9B92-1EA2FF3FBFF9}"/>
          </ac:grpSpMkLst>
        </pc:grpChg>
        <pc:picChg chg="add mod topLvl">
          <ac:chgData name="Jaime Alvarez" userId="9cdd6dbb-d388-42c1-9836-93fbbc7060f7" providerId="ADAL" clId="{57F14CE6-5A68-4241-A415-2309C377AE64}" dt="2021-06-24T13:51:23.454" v="893" actId="164"/>
          <ac:picMkLst>
            <pc:docMk/>
            <pc:sldMk cId="4073127258" sldId="839"/>
            <ac:picMk id="11" creationId="{372E2513-77C7-4787-972C-06C1134327E2}"/>
          </ac:picMkLst>
        </pc:picChg>
        <pc:picChg chg="add del mod topLvl modCrop">
          <ac:chgData name="Jaime Alvarez" userId="9cdd6dbb-d388-42c1-9836-93fbbc7060f7" providerId="ADAL" clId="{57F14CE6-5A68-4241-A415-2309C377AE64}" dt="2021-06-24T13:48:40.714" v="873" actId="478"/>
          <ac:picMkLst>
            <pc:docMk/>
            <pc:sldMk cId="4073127258" sldId="839"/>
            <ac:picMk id="13" creationId="{4226830D-66F1-401C-B835-6CD6B77ECD1D}"/>
          </ac:picMkLst>
        </pc:picChg>
        <pc:picChg chg="add del mod modCrop">
          <ac:chgData name="Jaime Alvarez" userId="9cdd6dbb-d388-42c1-9836-93fbbc7060f7" providerId="ADAL" clId="{57F14CE6-5A68-4241-A415-2309C377AE64}" dt="2021-06-24T13:49:37.883" v="878" actId="478"/>
          <ac:picMkLst>
            <pc:docMk/>
            <pc:sldMk cId="4073127258" sldId="839"/>
            <ac:picMk id="16" creationId="{B12A023C-B412-4528-8D86-37F55598F0DA}"/>
          </ac:picMkLst>
        </pc:picChg>
        <pc:picChg chg="add mod modCrop">
          <ac:chgData name="Jaime Alvarez" userId="9cdd6dbb-d388-42c1-9836-93fbbc7060f7" providerId="ADAL" clId="{57F14CE6-5A68-4241-A415-2309C377AE64}" dt="2021-06-24T13:51:23.454" v="893" actId="164"/>
          <ac:picMkLst>
            <pc:docMk/>
            <pc:sldMk cId="4073127258" sldId="839"/>
            <ac:picMk id="18" creationId="{6AC4DEFB-862E-4742-8A39-26231F1125AC}"/>
          </ac:picMkLst>
        </pc:picChg>
        <pc:picChg chg="add del mod">
          <ac:chgData name="Jaime Alvarez" userId="9cdd6dbb-d388-42c1-9836-93fbbc7060f7" providerId="ADAL" clId="{57F14CE6-5A68-4241-A415-2309C377AE64}" dt="2021-06-24T13:41:42.920" v="757" actId="478"/>
          <ac:picMkLst>
            <pc:docMk/>
            <pc:sldMk cId="4073127258" sldId="839"/>
            <ac:picMk id="1026" creationId="{9C90793B-2207-47AE-B731-1D660D14CA6C}"/>
          </ac:picMkLst>
        </pc:picChg>
      </pc:sldChg>
      <pc:sldChg chg="addSp delSp modSp new mod">
        <pc:chgData name="Jaime Alvarez" userId="9cdd6dbb-d388-42c1-9836-93fbbc7060f7" providerId="ADAL" clId="{57F14CE6-5A68-4241-A415-2309C377AE64}" dt="2021-06-29T14:30:46.943" v="11084" actId="20577"/>
        <pc:sldMkLst>
          <pc:docMk/>
          <pc:sldMk cId="3164657306" sldId="840"/>
        </pc:sldMkLst>
        <pc:spChg chg="add del mod">
          <ac:chgData name="Jaime Alvarez" userId="9cdd6dbb-d388-42c1-9836-93fbbc7060f7" providerId="ADAL" clId="{57F14CE6-5A68-4241-A415-2309C377AE64}" dt="2021-06-29T10:29:56.889" v="9738" actId="478"/>
          <ac:spMkLst>
            <pc:docMk/>
            <pc:sldMk cId="3164657306" sldId="840"/>
            <ac:spMk id="3" creationId="{315A7DA4-C588-43A3-986C-BA8451C4F53A}"/>
          </ac:spMkLst>
        </pc:spChg>
        <pc:spChg chg="add mod">
          <ac:chgData name="Jaime Alvarez" userId="9cdd6dbb-d388-42c1-9836-93fbbc7060f7" providerId="ADAL" clId="{57F14CE6-5A68-4241-A415-2309C377AE64}" dt="2021-06-29T14:30:46.943" v="11084" actId="20577"/>
          <ac:spMkLst>
            <pc:docMk/>
            <pc:sldMk cId="3164657306" sldId="840"/>
            <ac:spMk id="13" creationId="{D6EBBF22-213B-4215-B83A-65BAADAD13CD}"/>
          </ac:spMkLst>
        </pc:spChg>
        <pc:spChg chg="add mod">
          <ac:chgData name="Jaime Alvarez" userId="9cdd6dbb-d388-42c1-9836-93fbbc7060f7" providerId="ADAL" clId="{57F14CE6-5A68-4241-A415-2309C377AE64}" dt="2021-06-29T10:59:32.809" v="10952" actId="20577"/>
          <ac:spMkLst>
            <pc:docMk/>
            <pc:sldMk cId="3164657306" sldId="840"/>
            <ac:spMk id="15" creationId="{55028D51-5579-42A5-9849-4FBA7039DE16}"/>
          </ac:spMkLst>
        </pc:spChg>
        <pc:grpChg chg="add mod">
          <ac:chgData name="Jaime Alvarez" userId="9cdd6dbb-d388-42c1-9836-93fbbc7060f7" providerId="ADAL" clId="{57F14CE6-5A68-4241-A415-2309C377AE64}" dt="2021-06-29T10:58:03.672" v="10925" actId="1076"/>
          <ac:grpSpMkLst>
            <pc:docMk/>
            <pc:sldMk cId="3164657306" sldId="840"/>
            <ac:grpSpMk id="14" creationId="{0BAE3A30-B58A-4E99-BC82-48F1EE3D54CC}"/>
          </ac:grpSpMkLst>
        </pc:grpChg>
        <pc:picChg chg="add mod">
          <ac:chgData name="Jaime Alvarez" userId="9cdd6dbb-d388-42c1-9836-93fbbc7060f7" providerId="ADAL" clId="{57F14CE6-5A68-4241-A415-2309C377AE64}" dt="2021-06-29T10:45:41.127" v="9862" actId="164"/>
          <ac:picMkLst>
            <pc:docMk/>
            <pc:sldMk cId="3164657306" sldId="840"/>
            <ac:picMk id="5" creationId="{6603C459-8CDB-4815-A6CD-5302B3E9EF1A}"/>
          </ac:picMkLst>
        </pc:picChg>
        <pc:picChg chg="add mod">
          <ac:chgData name="Jaime Alvarez" userId="9cdd6dbb-d388-42c1-9836-93fbbc7060f7" providerId="ADAL" clId="{57F14CE6-5A68-4241-A415-2309C377AE64}" dt="2021-06-29T10:45:41.127" v="9862" actId="164"/>
          <ac:picMkLst>
            <pc:docMk/>
            <pc:sldMk cId="3164657306" sldId="840"/>
            <ac:picMk id="7" creationId="{96FBEAF2-46F2-4938-8D7A-BE7ED97C68A6}"/>
          </ac:picMkLst>
        </pc:picChg>
        <pc:picChg chg="add mod">
          <ac:chgData name="Jaime Alvarez" userId="9cdd6dbb-d388-42c1-9836-93fbbc7060f7" providerId="ADAL" clId="{57F14CE6-5A68-4241-A415-2309C377AE64}" dt="2021-06-29T10:45:41.127" v="9862" actId="164"/>
          <ac:picMkLst>
            <pc:docMk/>
            <pc:sldMk cId="3164657306" sldId="840"/>
            <ac:picMk id="9" creationId="{A3120307-FF30-4BFA-B69B-60C21AA5546E}"/>
          </ac:picMkLst>
        </pc:picChg>
        <pc:picChg chg="add mod">
          <ac:chgData name="Jaime Alvarez" userId="9cdd6dbb-d388-42c1-9836-93fbbc7060f7" providerId="ADAL" clId="{57F14CE6-5A68-4241-A415-2309C377AE64}" dt="2021-06-29T10:45:41.127" v="9862" actId="164"/>
          <ac:picMkLst>
            <pc:docMk/>
            <pc:sldMk cId="3164657306" sldId="840"/>
            <ac:picMk id="11" creationId="{89FE2014-0746-4E4E-AFE0-C369DB007656}"/>
          </ac:picMkLst>
        </pc:picChg>
      </pc:sldChg>
      <pc:sldChg chg="delSp modSp new mod ord">
        <pc:chgData name="Jaime Alvarez" userId="9cdd6dbb-d388-42c1-9836-93fbbc7060f7" providerId="ADAL" clId="{57F14CE6-5A68-4241-A415-2309C377AE64}" dt="2021-06-29T16:50:30.254" v="11277" actId="20577"/>
        <pc:sldMkLst>
          <pc:docMk/>
          <pc:sldMk cId="3765937877" sldId="841"/>
        </pc:sldMkLst>
        <pc:spChg chg="mod">
          <ac:chgData name="Jaime Alvarez" userId="9cdd6dbb-d388-42c1-9836-93fbbc7060f7" providerId="ADAL" clId="{57F14CE6-5A68-4241-A415-2309C377AE64}" dt="2021-06-29T16:50:30.254" v="11277" actId="20577"/>
          <ac:spMkLst>
            <pc:docMk/>
            <pc:sldMk cId="3765937877" sldId="841"/>
            <ac:spMk id="3" creationId="{50B0E0CD-6E5D-4E4E-B05E-94F8E8A2A3E4}"/>
          </ac:spMkLst>
        </pc:spChg>
        <pc:spChg chg="mod">
          <ac:chgData name="Jaime Alvarez" userId="9cdd6dbb-d388-42c1-9836-93fbbc7060f7" providerId="ADAL" clId="{57F14CE6-5A68-4241-A415-2309C377AE64}" dt="2021-06-29T14:40:21.874" v="11182" actId="313"/>
          <ac:spMkLst>
            <pc:docMk/>
            <pc:sldMk cId="3765937877" sldId="841"/>
            <ac:spMk id="4" creationId="{CEFB6DCF-551E-4DF2-ADCE-226F1B54498D}"/>
          </ac:spMkLst>
        </pc:spChg>
        <pc:spChg chg="del mod">
          <ac:chgData name="Jaime Alvarez" userId="9cdd6dbb-d388-42c1-9836-93fbbc7060f7" providerId="ADAL" clId="{57F14CE6-5A68-4241-A415-2309C377AE64}" dt="2021-06-29T14:39:08.539" v="11089" actId="478"/>
          <ac:spMkLst>
            <pc:docMk/>
            <pc:sldMk cId="3765937877" sldId="841"/>
            <ac:spMk id="5" creationId="{434D89A7-D068-4439-A596-91B1CBE9973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02D65-B9D2-4B79-AF10-F23C679AFEA6}"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n-US"/>
        </a:p>
      </dgm:t>
    </dgm:pt>
    <dgm:pt modelId="{C04D0FEC-0C55-43BC-B734-82167BA92D48}">
      <dgm:prSet phldrT="[Text]" custT="1"/>
      <dgm:spPr/>
      <dgm:t>
        <a:bodyPr/>
        <a:lstStyle/>
        <a:p>
          <a:r>
            <a:rPr lang="en-US" sz="2400"/>
            <a:t>VTS</a:t>
          </a:r>
        </a:p>
      </dgm:t>
    </dgm:pt>
    <dgm:pt modelId="{02CBA6A9-6659-4512-B3B5-96880487072B}" type="parTrans" cxnId="{0C1295E4-1651-4159-B4F2-933DDBD3B020}">
      <dgm:prSet/>
      <dgm:spPr/>
      <dgm:t>
        <a:bodyPr/>
        <a:lstStyle/>
        <a:p>
          <a:endParaRPr lang="en-US" sz="2400"/>
        </a:p>
      </dgm:t>
    </dgm:pt>
    <dgm:pt modelId="{35A178DD-C277-46B9-BFAD-DCB2F7AD7DFD}" type="sibTrans" cxnId="{0C1295E4-1651-4159-B4F2-933DDBD3B020}">
      <dgm:prSet/>
      <dgm:spPr/>
      <dgm:t>
        <a:bodyPr/>
        <a:lstStyle/>
        <a:p>
          <a:endParaRPr lang="en-US" sz="2400"/>
        </a:p>
      </dgm:t>
    </dgm:pt>
    <dgm:pt modelId="{F72FBBC4-C66E-464B-ACC9-2E8631FB7A56}">
      <dgm:prSet phldrT="[Text]" custT="1"/>
      <dgm:spPr/>
      <dgm:t>
        <a:bodyPr/>
        <a:lstStyle/>
        <a:p>
          <a:r>
            <a:rPr lang="en-US" sz="1800"/>
            <a:t>Ships</a:t>
          </a:r>
        </a:p>
      </dgm:t>
    </dgm:pt>
    <dgm:pt modelId="{A5077FC6-52FB-4AD1-98DD-86B37558F933}" type="parTrans" cxnId="{177C17E1-C8EF-43B4-B106-B627CF19054E}">
      <dgm:prSet/>
      <dgm:spPr/>
      <dgm:t>
        <a:bodyPr/>
        <a:lstStyle/>
        <a:p>
          <a:endParaRPr lang="en-US" sz="2400"/>
        </a:p>
      </dgm:t>
    </dgm:pt>
    <dgm:pt modelId="{2DF75353-32D4-4B02-8355-33317956185B}" type="sibTrans" cxnId="{177C17E1-C8EF-43B4-B106-B627CF19054E}">
      <dgm:prSet/>
      <dgm:spPr/>
      <dgm:t>
        <a:bodyPr/>
        <a:lstStyle/>
        <a:p>
          <a:endParaRPr lang="en-US" sz="2400"/>
        </a:p>
      </dgm:t>
    </dgm:pt>
    <dgm:pt modelId="{76C865D1-A48D-4B62-A0F8-E87C986C3125}">
      <dgm:prSet phldrT="[Text]" custT="1"/>
      <dgm:spPr/>
      <dgm:t>
        <a:bodyPr/>
        <a:lstStyle/>
        <a:p>
          <a:r>
            <a:rPr lang="en-US" sz="1800"/>
            <a:t>Port</a:t>
          </a:r>
        </a:p>
      </dgm:t>
    </dgm:pt>
    <dgm:pt modelId="{AC462217-2240-457D-B1CA-AE68A2A48BE3}" type="parTrans" cxnId="{00C087DA-C941-4B5F-B27C-D2FD2B77A48F}">
      <dgm:prSet/>
      <dgm:spPr/>
      <dgm:t>
        <a:bodyPr/>
        <a:lstStyle/>
        <a:p>
          <a:endParaRPr lang="en-US" sz="2400"/>
        </a:p>
      </dgm:t>
    </dgm:pt>
    <dgm:pt modelId="{EFEE69F7-1790-4667-826B-991ECD9DF9C7}" type="sibTrans" cxnId="{00C087DA-C941-4B5F-B27C-D2FD2B77A48F}">
      <dgm:prSet/>
      <dgm:spPr/>
      <dgm:t>
        <a:bodyPr/>
        <a:lstStyle/>
        <a:p>
          <a:endParaRPr lang="en-US" sz="2400"/>
        </a:p>
      </dgm:t>
    </dgm:pt>
    <dgm:pt modelId="{00498050-F710-4769-AA1B-12A9BD4C5492}">
      <dgm:prSet phldrT="[Text]" custT="1"/>
      <dgm:spPr/>
      <dgm:t>
        <a:bodyPr/>
        <a:lstStyle/>
        <a:p>
          <a:r>
            <a:rPr lang="en-US" sz="1600"/>
            <a:t>MRCC</a:t>
          </a:r>
        </a:p>
      </dgm:t>
    </dgm:pt>
    <dgm:pt modelId="{30B68814-66FD-4FC0-AF7F-4C14FECF27E8}" type="parTrans" cxnId="{9FD61EA7-AACC-4FCA-9279-C6A8FCC5EDFF}">
      <dgm:prSet/>
      <dgm:spPr/>
      <dgm:t>
        <a:bodyPr/>
        <a:lstStyle/>
        <a:p>
          <a:endParaRPr lang="en-US" sz="2400"/>
        </a:p>
      </dgm:t>
    </dgm:pt>
    <dgm:pt modelId="{830448DE-345B-4CFE-9661-399EA8295CCE}" type="sibTrans" cxnId="{9FD61EA7-AACC-4FCA-9279-C6A8FCC5EDFF}">
      <dgm:prSet/>
      <dgm:spPr/>
      <dgm:t>
        <a:bodyPr/>
        <a:lstStyle/>
        <a:p>
          <a:endParaRPr lang="en-US" sz="2400"/>
        </a:p>
      </dgm:t>
    </dgm:pt>
    <dgm:pt modelId="{2EE13E48-0A1A-4020-A118-00B7312B4DBB}">
      <dgm:prSet phldrT="[Text]" custT="1"/>
      <dgm:spPr/>
      <dgm:t>
        <a:bodyPr/>
        <a:lstStyle/>
        <a:p>
          <a:r>
            <a:rPr lang="en-US" sz="1600"/>
            <a:t>SCC</a:t>
          </a:r>
        </a:p>
      </dgm:t>
    </dgm:pt>
    <dgm:pt modelId="{9C609B85-BFE3-4703-9914-3038A23C7F8A}" type="parTrans" cxnId="{9F0A86D0-8753-4060-BACF-CCF4D609287F}">
      <dgm:prSet/>
      <dgm:spPr/>
      <dgm:t>
        <a:bodyPr/>
        <a:lstStyle/>
        <a:p>
          <a:endParaRPr lang="en-US" sz="2400"/>
        </a:p>
      </dgm:t>
    </dgm:pt>
    <dgm:pt modelId="{D783B089-C6A4-4A64-A860-27A86781E3D4}" type="sibTrans" cxnId="{9F0A86D0-8753-4060-BACF-CCF4D609287F}">
      <dgm:prSet/>
      <dgm:spPr/>
      <dgm:t>
        <a:bodyPr/>
        <a:lstStyle/>
        <a:p>
          <a:endParaRPr lang="en-US" sz="2400"/>
        </a:p>
      </dgm:t>
    </dgm:pt>
    <dgm:pt modelId="{520CBBE4-4DE5-4E58-BA89-D0FCED4D7476}">
      <dgm:prSet phldrT="[Text]" custT="1"/>
      <dgm:spPr/>
      <dgm:t>
        <a:bodyPr/>
        <a:lstStyle/>
        <a:p>
          <a:r>
            <a:rPr lang="en-US" sz="1600"/>
            <a:t>Pilot</a:t>
          </a:r>
        </a:p>
      </dgm:t>
    </dgm:pt>
    <dgm:pt modelId="{9F438960-4DDA-4752-BDFB-0AFCAA78B363}" type="parTrans" cxnId="{AB71A128-7AD6-499B-A00E-8A7CE4551466}">
      <dgm:prSet/>
      <dgm:spPr/>
      <dgm:t>
        <a:bodyPr/>
        <a:lstStyle/>
        <a:p>
          <a:endParaRPr lang="en-US" sz="2400"/>
        </a:p>
      </dgm:t>
    </dgm:pt>
    <dgm:pt modelId="{CEBF760A-5665-46EC-B083-B6878F96C09F}" type="sibTrans" cxnId="{AB71A128-7AD6-499B-A00E-8A7CE4551466}">
      <dgm:prSet/>
      <dgm:spPr/>
      <dgm:t>
        <a:bodyPr/>
        <a:lstStyle/>
        <a:p>
          <a:endParaRPr lang="en-US" sz="2400"/>
        </a:p>
      </dgm:t>
    </dgm:pt>
    <dgm:pt modelId="{A0FB6887-9776-49C9-9420-8E61A7BBA0A8}">
      <dgm:prSet phldrT="[Text]" custT="1"/>
      <dgm:spPr/>
      <dgm:t>
        <a:bodyPr/>
        <a:lstStyle/>
        <a:p>
          <a:r>
            <a:rPr lang="en-US" sz="1600"/>
            <a:t>Fisheries</a:t>
          </a:r>
        </a:p>
      </dgm:t>
    </dgm:pt>
    <dgm:pt modelId="{47864CF6-850B-4DA4-9555-9147D0789552}" type="parTrans" cxnId="{B2D243AB-B803-4505-BBBC-075AD6796513}">
      <dgm:prSet/>
      <dgm:spPr/>
      <dgm:t>
        <a:bodyPr/>
        <a:lstStyle/>
        <a:p>
          <a:endParaRPr lang="en-US" sz="2400"/>
        </a:p>
      </dgm:t>
    </dgm:pt>
    <dgm:pt modelId="{DF3CB081-8F76-489D-AF87-CDE57BF60725}" type="sibTrans" cxnId="{B2D243AB-B803-4505-BBBC-075AD6796513}">
      <dgm:prSet/>
      <dgm:spPr/>
      <dgm:t>
        <a:bodyPr/>
        <a:lstStyle/>
        <a:p>
          <a:endParaRPr lang="en-US" sz="2400"/>
        </a:p>
      </dgm:t>
    </dgm:pt>
    <dgm:pt modelId="{8018E8DE-E36D-45BF-A21D-11DD9A96C18F}">
      <dgm:prSet phldrT="[Text]" custT="1"/>
      <dgm:spPr/>
      <dgm:t>
        <a:bodyPr/>
        <a:lstStyle/>
        <a:p>
          <a:r>
            <a:rPr lang="en-US" sz="1600"/>
            <a:t>MASS</a:t>
          </a:r>
          <a:endParaRPr lang="en-US" sz="2000"/>
        </a:p>
      </dgm:t>
    </dgm:pt>
    <dgm:pt modelId="{85FFC963-D469-4E35-9A6B-DC96C7398DAA}" type="parTrans" cxnId="{48F42006-EC07-47F7-85BD-6FD5DC6F837C}">
      <dgm:prSet/>
      <dgm:spPr/>
      <dgm:t>
        <a:bodyPr/>
        <a:lstStyle/>
        <a:p>
          <a:endParaRPr lang="en-US" sz="2400"/>
        </a:p>
      </dgm:t>
    </dgm:pt>
    <dgm:pt modelId="{140FFF7C-5522-46CC-ACDF-A9FDFBED04AD}" type="sibTrans" cxnId="{48F42006-EC07-47F7-85BD-6FD5DC6F837C}">
      <dgm:prSet/>
      <dgm:spPr/>
      <dgm:t>
        <a:bodyPr/>
        <a:lstStyle/>
        <a:p>
          <a:endParaRPr lang="en-US" sz="2400"/>
        </a:p>
      </dgm:t>
    </dgm:pt>
    <dgm:pt modelId="{B41BEA0E-DFD6-481D-B670-B7B7C5165538}">
      <dgm:prSet phldrT="[Text]" custT="1"/>
      <dgm:spPr/>
      <dgm:t>
        <a:bodyPr/>
        <a:lstStyle/>
        <a:p>
          <a:r>
            <a:rPr lang="en-US" sz="1600"/>
            <a:t>Allied services</a:t>
          </a:r>
        </a:p>
      </dgm:t>
    </dgm:pt>
    <dgm:pt modelId="{C28B0BB7-B7B2-44EF-BA87-61069CB461C9}" type="parTrans" cxnId="{1BBC8856-16E3-40F6-AB48-3D3FA978037A}">
      <dgm:prSet/>
      <dgm:spPr/>
      <dgm:t>
        <a:bodyPr/>
        <a:lstStyle/>
        <a:p>
          <a:endParaRPr lang="en-US" sz="2400"/>
        </a:p>
      </dgm:t>
    </dgm:pt>
    <dgm:pt modelId="{8E3737F5-DC0B-4BDA-AD4B-6D1717B30A37}" type="sibTrans" cxnId="{1BBC8856-16E3-40F6-AB48-3D3FA978037A}">
      <dgm:prSet/>
      <dgm:spPr/>
      <dgm:t>
        <a:bodyPr/>
        <a:lstStyle/>
        <a:p>
          <a:endParaRPr lang="en-US" sz="2400"/>
        </a:p>
      </dgm:t>
    </dgm:pt>
    <dgm:pt modelId="{75965E8C-E711-4E5B-B162-E0C7409F9407}" type="pres">
      <dgm:prSet presAssocID="{87702D65-B9D2-4B79-AF10-F23C679AFEA6}" presName="Name0" presStyleCnt="0">
        <dgm:presLayoutVars>
          <dgm:chMax val="1"/>
          <dgm:chPref val="1"/>
          <dgm:dir/>
          <dgm:animOne val="branch"/>
          <dgm:animLvl val="lvl"/>
        </dgm:presLayoutVars>
      </dgm:prSet>
      <dgm:spPr/>
    </dgm:pt>
    <dgm:pt modelId="{F9AD9D7A-ADD7-4988-B06A-F860A608BC55}" type="pres">
      <dgm:prSet presAssocID="{C04D0FEC-0C55-43BC-B734-82167BA92D48}" presName="textCenter" presStyleLbl="node1" presStyleIdx="0" presStyleCnt="9"/>
      <dgm:spPr/>
    </dgm:pt>
    <dgm:pt modelId="{69EBED2E-28FF-4C8C-B24B-7623EAFF287B}" type="pres">
      <dgm:prSet presAssocID="{C04D0FEC-0C55-43BC-B734-82167BA92D48}" presName="cycle_1" presStyleCnt="0"/>
      <dgm:spPr/>
    </dgm:pt>
    <dgm:pt modelId="{B1B11FF6-D7F0-4F1E-8799-AF7D666297FD}" type="pres">
      <dgm:prSet presAssocID="{F72FBBC4-C66E-464B-ACC9-2E8631FB7A56}" presName="childCenter1" presStyleLbl="node1" presStyleIdx="1" presStyleCnt="9" custScaleX="174862" custLinFactNeighborX="35514" custLinFactNeighborY="45910"/>
      <dgm:spPr/>
    </dgm:pt>
    <dgm:pt modelId="{7DC6D0A6-9E64-415F-B41D-64446769FA53}" type="pres">
      <dgm:prSet presAssocID="{A5077FC6-52FB-4AD1-98DD-86B37558F933}" presName="Name144" presStyleLbl="parChTrans1D2" presStyleIdx="0" presStyleCnt="7"/>
      <dgm:spPr/>
    </dgm:pt>
    <dgm:pt modelId="{615E9864-B1C1-4062-8EFD-BB6551B1A4B2}" type="pres">
      <dgm:prSet presAssocID="{C04D0FEC-0C55-43BC-B734-82167BA92D48}" presName="cycle_2" presStyleCnt="0"/>
      <dgm:spPr/>
    </dgm:pt>
    <dgm:pt modelId="{F69725A2-78E1-4BD4-9542-7077BEA573B5}" type="pres">
      <dgm:prSet presAssocID="{76C865D1-A48D-4B62-A0F8-E87C986C3125}" presName="childCenter2" presStyleLbl="node1" presStyleIdx="2" presStyleCnt="9" custScaleX="196920"/>
      <dgm:spPr/>
    </dgm:pt>
    <dgm:pt modelId="{E56A8C6B-E9E5-4EC1-B1E7-7DADEA61C1D1}" type="pres">
      <dgm:prSet presAssocID="{AC462217-2240-457D-B1CA-AE68A2A48BE3}" presName="Name221" presStyleLbl="parChTrans1D2" presStyleIdx="1" presStyleCnt="7"/>
      <dgm:spPr/>
    </dgm:pt>
    <dgm:pt modelId="{D402B064-77EE-476A-B9F2-2FC6CF0C9223}" type="pres">
      <dgm:prSet presAssocID="{C04D0FEC-0C55-43BC-B734-82167BA92D48}" presName="cycle_3" presStyleCnt="0"/>
      <dgm:spPr/>
    </dgm:pt>
    <dgm:pt modelId="{1006E599-5B26-4E41-AB8D-003C06F62776}" type="pres">
      <dgm:prSet presAssocID="{00498050-F710-4769-AA1B-12A9BD4C5492}" presName="childCenter3" presStyleLbl="node1" presStyleIdx="3" presStyleCnt="9" custScaleX="176766" custLinFactNeighborX="-35424" custLinFactNeighborY="-45986"/>
      <dgm:spPr/>
    </dgm:pt>
    <dgm:pt modelId="{5F71561B-03A9-4045-95BF-0B4A86D09DB4}" type="pres">
      <dgm:prSet presAssocID="{30B68814-66FD-4FC0-AF7F-4C14FECF27E8}" presName="Name288" presStyleLbl="parChTrans1D2" presStyleIdx="2" presStyleCnt="7"/>
      <dgm:spPr/>
    </dgm:pt>
    <dgm:pt modelId="{C23EAA1F-CB50-4F09-9936-E91B35979CE1}" type="pres">
      <dgm:prSet presAssocID="{C04D0FEC-0C55-43BC-B734-82167BA92D48}" presName="cycle_4" presStyleCnt="0"/>
      <dgm:spPr/>
    </dgm:pt>
    <dgm:pt modelId="{04C6845C-D37C-401A-A76B-D1E85E14A9B2}" type="pres">
      <dgm:prSet presAssocID="{2EE13E48-0A1A-4020-A118-00B7312B4DBB}" presName="childCenter4" presStyleLbl="node1" presStyleIdx="4" presStyleCnt="9" custScaleX="224441"/>
      <dgm:spPr/>
    </dgm:pt>
    <dgm:pt modelId="{97C1F24B-4BB5-4D94-8FFF-31F1447177F8}" type="pres">
      <dgm:prSet presAssocID="{85FFC963-D469-4E35-9A6B-DC96C7398DAA}" presName="Name342" presStyleLbl="parChTrans1D3" presStyleIdx="0" presStyleCnt="1"/>
      <dgm:spPr/>
    </dgm:pt>
    <dgm:pt modelId="{4F9CD57B-60EF-4B3B-A14D-13E32BB9D566}" type="pres">
      <dgm:prSet presAssocID="{8018E8DE-E36D-45BF-A21D-11DD9A96C18F}" presName="text4" presStyleLbl="node1" presStyleIdx="5" presStyleCnt="9" custScaleX="250798">
        <dgm:presLayoutVars>
          <dgm:bulletEnabled val="1"/>
        </dgm:presLayoutVars>
      </dgm:prSet>
      <dgm:spPr/>
    </dgm:pt>
    <dgm:pt modelId="{9E78DBB1-E177-4EDA-BF50-D2DE8DCAD282}" type="pres">
      <dgm:prSet presAssocID="{9C609B85-BFE3-4703-9914-3038A23C7F8A}" presName="Name345" presStyleLbl="parChTrans1D2" presStyleIdx="3" presStyleCnt="7"/>
      <dgm:spPr/>
    </dgm:pt>
    <dgm:pt modelId="{243FD234-F959-4D19-839E-D643F5058F9B}" type="pres">
      <dgm:prSet presAssocID="{C04D0FEC-0C55-43BC-B734-82167BA92D48}" presName="cycle_5" presStyleCnt="0"/>
      <dgm:spPr/>
    </dgm:pt>
    <dgm:pt modelId="{BFD62DA2-1354-458C-AD91-49103D1AC3A1}" type="pres">
      <dgm:prSet presAssocID="{520CBBE4-4DE5-4E58-BA89-D0FCED4D7476}" presName="childCenter5" presStyleLbl="node1" presStyleIdx="6" presStyleCnt="9" custScaleX="191091"/>
      <dgm:spPr/>
    </dgm:pt>
    <dgm:pt modelId="{D55F1356-EDA2-42EC-932E-0E583F835DFF}" type="pres">
      <dgm:prSet presAssocID="{9F438960-4DDA-4752-BDFB-0AFCAA78B363}" presName="Name392" presStyleLbl="parChTrans1D2" presStyleIdx="4" presStyleCnt="7"/>
      <dgm:spPr/>
    </dgm:pt>
    <dgm:pt modelId="{A487EFBE-2F49-46DE-89AE-67C3AE76C95F}" type="pres">
      <dgm:prSet presAssocID="{C04D0FEC-0C55-43BC-B734-82167BA92D48}" presName="cycle_6" presStyleCnt="0"/>
      <dgm:spPr/>
    </dgm:pt>
    <dgm:pt modelId="{3656D467-AE63-4BE8-B6B9-0AD3978A5953}" type="pres">
      <dgm:prSet presAssocID="{A0FB6887-9776-49C9-9420-8E61A7BBA0A8}" presName="childCenter6" presStyleLbl="node1" presStyleIdx="7" presStyleCnt="9" custScaleX="224768"/>
      <dgm:spPr/>
    </dgm:pt>
    <dgm:pt modelId="{750EB333-2C94-4AF0-B431-97AFD1179359}" type="pres">
      <dgm:prSet presAssocID="{47864CF6-850B-4DA4-9555-9147D0789552}" presName="Name429" presStyleLbl="parChTrans1D2" presStyleIdx="5" presStyleCnt="7"/>
      <dgm:spPr/>
    </dgm:pt>
    <dgm:pt modelId="{A859CEB3-8533-487F-BAA6-680F557399F6}" type="pres">
      <dgm:prSet presAssocID="{C04D0FEC-0C55-43BC-B734-82167BA92D48}" presName="cycle_7" presStyleCnt="0"/>
      <dgm:spPr/>
    </dgm:pt>
    <dgm:pt modelId="{B088A79D-28BC-4AD0-8BEF-581D71BD739E}" type="pres">
      <dgm:prSet presAssocID="{B41BEA0E-DFD6-481D-B670-B7B7C5165538}" presName="childCenter7" presStyleLbl="node1" presStyleIdx="8" presStyleCnt="9" custScaleX="282330"/>
      <dgm:spPr/>
    </dgm:pt>
    <dgm:pt modelId="{E3151C2E-29AF-4767-81F9-5E015F0DD45F}" type="pres">
      <dgm:prSet presAssocID="{C28B0BB7-B7B2-44EF-BA87-61069CB461C9}" presName="Name456" presStyleLbl="parChTrans1D2" presStyleIdx="6" presStyleCnt="7"/>
      <dgm:spPr/>
    </dgm:pt>
  </dgm:ptLst>
  <dgm:cxnLst>
    <dgm:cxn modelId="{48F42006-EC07-47F7-85BD-6FD5DC6F837C}" srcId="{2EE13E48-0A1A-4020-A118-00B7312B4DBB}" destId="{8018E8DE-E36D-45BF-A21D-11DD9A96C18F}" srcOrd="0" destOrd="0" parTransId="{85FFC963-D469-4E35-9A6B-DC96C7398DAA}" sibTransId="{140FFF7C-5522-46CC-ACDF-A9FDFBED04AD}"/>
    <dgm:cxn modelId="{86791910-790F-4EC4-98D6-65F608656B81}" type="presOf" srcId="{2EE13E48-0A1A-4020-A118-00B7312B4DBB}" destId="{04C6845C-D37C-401A-A76B-D1E85E14A9B2}" srcOrd="0" destOrd="0" presId="urn:microsoft.com/office/officeart/2008/layout/RadialCluster"/>
    <dgm:cxn modelId="{B96A4D1F-CED9-4662-9DE7-708D70C5EBAE}" type="presOf" srcId="{30B68814-66FD-4FC0-AF7F-4C14FECF27E8}" destId="{5F71561B-03A9-4045-95BF-0B4A86D09DB4}" srcOrd="0" destOrd="0" presId="urn:microsoft.com/office/officeart/2008/layout/RadialCluster"/>
    <dgm:cxn modelId="{0F768423-7A9D-4D20-B83E-77921D64BBF5}" type="presOf" srcId="{87702D65-B9D2-4B79-AF10-F23C679AFEA6}" destId="{75965E8C-E711-4E5B-B162-E0C7409F9407}" srcOrd="0" destOrd="0" presId="urn:microsoft.com/office/officeart/2008/layout/RadialCluster"/>
    <dgm:cxn modelId="{AB71A128-7AD6-499B-A00E-8A7CE4551466}" srcId="{C04D0FEC-0C55-43BC-B734-82167BA92D48}" destId="{520CBBE4-4DE5-4E58-BA89-D0FCED4D7476}" srcOrd="4" destOrd="0" parTransId="{9F438960-4DDA-4752-BDFB-0AFCAA78B363}" sibTransId="{CEBF760A-5665-46EC-B083-B6878F96C09F}"/>
    <dgm:cxn modelId="{70DC3D30-CD27-4EAD-AF54-8F8EAA88BCD1}" type="presOf" srcId="{00498050-F710-4769-AA1B-12A9BD4C5492}" destId="{1006E599-5B26-4E41-AB8D-003C06F62776}" srcOrd="0" destOrd="0" presId="urn:microsoft.com/office/officeart/2008/layout/RadialCluster"/>
    <dgm:cxn modelId="{BF6C683E-F8DA-4EC0-BF9B-BDAD2A09D4C7}" type="presOf" srcId="{9F438960-4DDA-4752-BDFB-0AFCAA78B363}" destId="{D55F1356-EDA2-42EC-932E-0E583F835DFF}" srcOrd="0" destOrd="0" presId="urn:microsoft.com/office/officeart/2008/layout/RadialCluster"/>
    <dgm:cxn modelId="{8ABC6661-FA96-40C6-AFFD-5A0CE6707DAB}" type="presOf" srcId="{F72FBBC4-C66E-464B-ACC9-2E8631FB7A56}" destId="{B1B11FF6-D7F0-4F1E-8799-AF7D666297FD}" srcOrd="0" destOrd="0" presId="urn:microsoft.com/office/officeart/2008/layout/RadialCluster"/>
    <dgm:cxn modelId="{BF5AE553-23A9-41D7-B996-1DF15D1893E0}" type="presOf" srcId="{A5077FC6-52FB-4AD1-98DD-86B37558F933}" destId="{7DC6D0A6-9E64-415F-B41D-64446769FA53}" srcOrd="0" destOrd="0" presId="urn:microsoft.com/office/officeart/2008/layout/RadialCluster"/>
    <dgm:cxn modelId="{1BBC8856-16E3-40F6-AB48-3D3FA978037A}" srcId="{C04D0FEC-0C55-43BC-B734-82167BA92D48}" destId="{B41BEA0E-DFD6-481D-B670-B7B7C5165538}" srcOrd="6" destOrd="0" parTransId="{C28B0BB7-B7B2-44EF-BA87-61069CB461C9}" sibTransId="{8E3737F5-DC0B-4BDA-AD4B-6D1717B30A37}"/>
    <dgm:cxn modelId="{B74EEE81-DEEB-42B8-8CD6-1F6D4F468CA0}" type="presOf" srcId="{47864CF6-850B-4DA4-9555-9147D0789552}" destId="{750EB333-2C94-4AF0-B431-97AFD1179359}" srcOrd="0" destOrd="0" presId="urn:microsoft.com/office/officeart/2008/layout/RadialCluster"/>
    <dgm:cxn modelId="{BB27218A-33AF-4662-BBB2-5E917AC2946E}" type="presOf" srcId="{C04D0FEC-0C55-43BC-B734-82167BA92D48}" destId="{F9AD9D7A-ADD7-4988-B06A-F860A608BC55}" srcOrd="0" destOrd="0" presId="urn:microsoft.com/office/officeart/2008/layout/RadialCluster"/>
    <dgm:cxn modelId="{578F078F-2048-40A7-9176-EC498F878196}" type="presOf" srcId="{85FFC963-D469-4E35-9A6B-DC96C7398DAA}" destId="{97C1F24B-4BB5-4D94-8FFF-31F1447177F8}" srcOrd="0" destOrd="0" presId="urn:microsoft.com/office/officeart/2008/layout/RadialCluster"/>
    <dgm:cxn modelId="{8FF85FA1-767C-47B5-A87B-1ACE45F5AF42}" type="presOf" srcId="{AC462217-2240-457D-B1CA-AE68A2A48BE3}" destId="{E56A8C6B-E9E5-4EC1-B1E7-7DADEA61C1D1}" srcOrd="0" destOrd="0" presId="urn:microsoft.com/office/officeart/2008/layout/RadialCluster"/>
    <dgm:cxn modelId="{9FD61EA7-AACC-4FCA-9279-C6A8FCC5EDFF}" srcId="{C04D0FEC-0C55-43BC-B734-82167BA92D48}" destId="{00498050-F710-4769-AA1B-12A9BD4C5492}" srcOrd="2" destOrd="0" parTransId="{30B68814-66FD-4FC0-AF7F-4C14FECF27E8}" sibTransId="{830448DE-345B-4CFE-9661-399EA8295CCE}"/>
    <dgm:cxn modelId="{33AF7BA7-4D1D-42A2-9BEE-40D15C4B244C}" type="presOf" srcId="{A0FB6887-9776-49C9-9420-8E61A7BBA0A8}" destId="{3656D467-AE63-4BE8-B6B9-0AD3978A5953}" srcOrd="0" destOrd="0" presId="urn:microsoft.com/office/officeart/2008/layout/RadialCluster"/>
    <dgm:cxn modelId="{B2D243AB-B803-4505-BBBC-075AD6796513}" srcId="{C04D0FEC-0C55-43BC-B734-82167BA92D48}" destId="{A0FB6887-9776-49C9-9420-8E61A7BBA0A8}" srcOrd="5" destOrd="0" parTransId="{47864CF6-850B-4DA4-9555-9147D0789552}" sibTransId="{DF3CB081-8F76-489D-AF87-CDE57BF60725}"/>
    <dgm:cxn modelId="{A7EDACAC-66B2-44C4-9F5D-D0C48BDD33D9}" type="presOf" srcId="{9C609B85-BFE3-4703-9914-3038A23C7F8A}" destId="{9E78DBB1-E177-4EDA-BF50-D2DE8DCAD282}" srcOrd="0" destOrd="0" presId="urn:microsoft.com/office/officeart/2008/layout/RadialCluster"/>
    <dgm:cxn modelId="{11F811B5-F62F-41E1-A2C3-5D082190689F}" type="presOf" srcId="{520CBBE4-4DE5-4E58-BA89-D0FCED4D7476}" destId="{BFD62DA2-1354-458C-AD91-49103D1AC3A1}" srcOrd="0" destOrd="0" presId="urn:microsoft.com/office/officeart/2008/layout/RadialCluster"/>
    <dgm:cxn modelId="{042360B5-DBE0-43D7-B32C-500CAAF02184}" type="presOf" srcId="{8018E8DE-E36D-45BF-A21D-11DD9A96C18F}" destId="{4F9CD57B-60EF-4B3B-A14D-13E32BB9D566}" srcOrd="0" destOrd="0" presId="urn:microsoft.com/office/officeart/2008/layout/RadialCluster"/>
    <dgm:cxn modelId="{D17E8CC7-C0EF-42A4-8AF2-A71386AD3F28}" type="presOf" srcId="{76C865D1-A48D-4B62-A0F8-E87C986C3125}" destId="{F69725A2-78E1-4BD4-9542-7077BEA573B5}" srcOrd="0" destOrd="0" presId="urn:microsoft.com/office/officeart/2008/layout/RadialCluster"/>
    <dgm:cxn modelId="{9F0A86D0-8753-4060-BACF-CCF4D609287F}" srcId="{C04D0FEC-0C55-43BC-B734-82167BA92D48}" destId="{2EE13E48-0A1A-4020-A118-00B7312B4DBB}" srcOrd="3" destOrd="0" parTransId="{9C609B85-BFE3-4703-9914-3038A23C7F8A}" sibTransId="{D783B089-C6A4-4A64-A860-27A86781E3D4}"/>
    <dgm:cxn modelId="{00C087DA-C941-4B5F-B27C-D2FD2B77A48F}" srcId="{C04D0FEC-0C55-43BC-B734-82167BA92D48}" destId="{76C865D1-A48D-4B62-A0F8-E87C986C3125}" srcOrd="1" destOrd="0" parTransId="{AC462217-2240-457D-B1CA-AE68A2A48BE3}" sibTransId="{EFEE69F7-1790-4667-826B-991ECD9DF9C7}"/>
    <dgm:cxn modelId="{177C17E1-C8EF-43B4-B106-B627CF19054E}" srcId="{C04D0FEC-0C55-43BC-B734-82167BA92D48}" destId="{F72FBBC4-C66E-464B-ACC9-2E8631FB7A56}" srcOrd="0" destOrd="0" parTransId="{A5077FC6-52FB-4AD1-98DD-86B37558F933}" sibTransId="{2DF75353-32D4-4B02-8355-33317956185B}"/>
    <dgm:cxn modelId="{7D7FE7E3-DD7A-4D84-8276-2CFBA71DF214}" type="presOf" srcId="{C28B0BB7-B7B2-44EF-BA87-61069CB461C9}" destId="{E3151C2E-29AF-4767-81F9-5E015F0DD45F}" srcOrd="0" destOrd="0" presId="urn:microsoft.com/office/officeart/2008/layout/RadialCluster"/>
    <dgm:cxn modelId="{0C1295E4-1651-4159-B4F2-933DDBD3B020}" srcId="{87702D65-B9D2-4B79-AF10-F23C679AFEA6}" destId="{C04D0FEC-0C55-43BC-B734-82167BA92D48}" srcOrd="0" destOrd="0" parTransId="{02CBA6A9-6659-4512-B3B5-96880487072B}" sibTransId="{35A178DD-C277-46B9-BFAD-DCB2F7AD7DFD}"/>
    <dgm:cxn modelId="{939C1BEA-FAAC-45F8-B653-78ECDAF58D6F}" type="presOf" srcId="{B41BEA0E-DFD6-481D-B670-B7B7C5165538}" destId="{B088A79D-28BC-4AD0-8BEF-581D71BD739E}" srcOrd="0" destOrd="0" presId="urn:microsoft.com/office/officeart/2008/layout/RadialCluster"/>
    <dgm:cxn modelId="{1F192372-FD1B-458E-A57C-FC92BA8AE218}" type="presParOf" srcId="{75965E8C-E711-4E5B-B162-E0C7409F9407}" destId="{F9AD9D7A-ADD7-4988-B06A-F860A608BC55}" srcOrd="0" destOrd="0" presId="urn:microsoft.com/office/officeart/2008/layout/RadialCluster"/>
    <dgm:cxn modelId="{97A4D14C-92A5-4519-9BF3-52E752282E0C}" type="presParOf" srcId="{75965E8C-E711-4E5B-B162-E0C7409F9407}" destId="{69EBED2E-28FF-4C8C-B24B-7623EAFF287B}" srcOrd="1" destOrd="0" presId="urn:microsoft.com/office/officeart/2008/layout/RadialCluster"/>
    <dgm:cxn modelId="{CBF258FF-F13A-4787-9440-A811C5562321}" type="presParOf" srcId="{69EBED2E-28FF-4C8C-B24B-7623EAFF287B}" destId="{B1B11FF6-D7F0-4F1E-8799-AF7D666297FD}" srcOrd="0" destOrd="0" presId="urn:microsoft.com/office/officeart/2008/layout/RadialCluster"/>
    <dgm:cxn modelId="{708D5BD4-78B2-4A8C-9900-73E8F1736B0C}" type="presParOf" srcId="{75965E8C-E711-4E5B-B162-E0C7409F9407}" destId="{7DC6D0A6-9E64-415F-B41D-64446769FA53}" srcOrd="2" destOrd="0" presId="urn:microsoft.com/office/officeart/2008/layout/RadialCluster"/>
    <dgm:cxn modelId="{FE882DAF-02E9-4281-AB7F-2417805F5C62}" type="presParOf" srcId="{75965E8C-E711-4E5B-B162-E0C7409F9407}" destId="{615E9864-B1C1-4062-8EFD-BB6551B1A4B2}" srcOrd="3" destOrd="0" presId="urn:microsoft.com/office/officeart/2008/layout/RadialCluster"/>
    <dgm:cxn modelId="{19CCE56A-662D-45B3-9587-67E2471E5BA0}" type="presParOf" srcId="{615E9864-B1C1-4062-8EFD-BB6551B1A4B2}" destId="{F69725A2-78E1-4BD4-9542-7077BEA573B5}" srcOrd="0" destOrd="0" presId="urn:microsoft.com/office/officeart/2008/layout/RadialCluster"/>
    <dgm:cxn modelId="{780975A3-B530-4D7F-AF22-3739F2D3C191}" type="presParOf" srcId="{75965E8C-E711-4E5B-B162-E0C7409F9407}" destId="{E56A8C6B-E9E5-4EC1-B1E7-7DADEA61C1D1}" srcOrd="4" destOrd="0" presId="urn:microsoft.com/office/officeart/2008/layout/RadialCluster"/>
    <dgm:cxn modelId="{452E22AD-0803-4536-A685-4BA31107B886}" type="presParOf" srcId="{75965E8C-E711-4E5B-B162-E0C7409F9407}" destId="{D402B064-77EE-476A-B9F2-2FC6CF0C9223}" srcOrd="5" destOrd="0" presId="urn:microsoft.com/office/officeart/2008/layout/RadialCluster"/>
    <dgm:cxn modelId="{35655CBC-9845-4778-A7AE-7F08447D8CF4}" type="presParOf" srcId="{D402B064-77EE-476A-B9F2-2FC6CF0C9223}" destId="{1006E599-5B26-4E41-AB8D-003C06F62776}" srcOrd="0" destOrd="0" presId="urn:microsoft.com/office/officeart/2008/layout/RadialCluster"/>
    <dgm:cxn modelId="{069E2D93-4582-43CA-A762-C8854F49CD17}" type="presParOf" srcId="{75965E8C-E711-4E5B-B162-E0C7409F9407}" destId="{5F71561B-03A9-4045-95BF-0B4A86D09DB4}" srcOrd="6" destOrd="0" presId="urn:microsoft.com/office/officeart/2008/layout/RadialCluster"/>
    <dgm:cxn modelId="{BAC7858E-EEEE-43CF-B398-0CEFFA96B2DF}" type="presParOf" srcId="{75965E8C-E711-4E5B-B162-E0C7409F9407}" destId="{C23EAA1F-CB50-4F09-9936-E91B35979CE1}" srcOrd="7" destOrd="0" presId="urn:microsoft.com/office/officeart/2008/layout/RadialCluster"/>
    <dgm:cxn modelId="{A24D1948-7A4C-4F2F-97F3-468322E02E79}" type="presParOf" srcId="{C23EAA1F-CB50-4F09-9936-E91B35979CE1}" destId="{04C6845C-D37C-401A-A76B-D1E85E14A9B2}" srcOrd="0" destOrd="0" presId="urn:microsoft.com/office/officeart/2008/layout/RadialCluster"/>
    <dgm:cxn modelId="{A36717ED-D955-4709-813D-D158851F3211}" type="presParOf" srcId="{C23EAA1F-CB50-4F09-9936-E91B35979CE1}" destId="{97C1F24B-4BB5-4D94-8FFF-31F1447177F8}" srcOrd="1" destOrd="0" presId="urn:microsoft.com/office/officeart/2008/layout/RadialCluster"/>
    <dgm:cxn modelId="{887CE107-4107-403F-95A6-F1F6F3B6F38E}" type="presParOf" srcId="{C23EAA1F-CB50-4F09-9936-E91B35979CE1}" destId="{4F9CD57B-60EF-4B3B-A14D-13E32BB9D566}" srcOrd="2" destOrd="0" presId="urn:microsoft.com/office/officeart/2008/layout/RadialCluster"/>
    <dgm:cxn modelId="{D3F22228-223D-41BD-A011-7048D05B9F9A}" type="presParOf" srcId="{75965E8C-E711-4E5B-B162-E0C7409F9407}" destId="{9E78DBB1-E177-4EDA-BF50-D2DE8DCAD282}" srcOrd="8" destOrd="0" presId="urn:microsoft.com/office/officeart/2008/layout/RadialCluster"/>
    <dgm:cxn modelId="{8D29F1B1-C3B4-4273-9EF5-0CD9BFDA735D}" type="presParOf" srcId="{75965E8C-E711-4E5B-B162-E0C7409F9407}" destId="{243FD234-F959-4D19-839E-D643F5058F9B}" srcOrd="9" destOrd="0" presId="urn:microsoft.com/office/officeart/2008/layout/RadialCluster"/>
    <dgm:cxn modelId="{AF18478E-9ED4-45C6-9619-5D103471DEF0}" type="presParOf" srcId="{243FD234-F959-4D19-839E-D643F5058F9B}" destId="{BFD62DA2-1354-458C-AD91-49103D1AC3A1}" srcOrd="0" destOrd="0" presId="urn:microsoft.com/office/officeart/2008/layout/RadialCluster"/>
    <dgm:cxn modelId="{C0760CB1-025C-4CDC-B948-1243A50F7A82}" type="presParOf" srcId="{75965E8C-E711-4E5B-B162-E0C7409F9407}" destId="{D55F1356-EDA2-42EC-932E-0E583F835DFF}" srcOrd="10" destOrd="0" presId="urn:microsoft.com/office/officeart/2008/layout/RadialCluster"/>
    <dgm:cxn modelId="{2FD129DA-2FB8-49AB-9DDC-E9781586E6AD}" type="presParOf" srcId="{75965E8C-E711-4E5B-B162-E0C7409F9407}" destId="{A487EFBE-2F49-46DE-89AE-67C3AE76C95F}" srcOrd="11" destOrd="0" presId="urn:microsoft.com/office/officeart/2008/layout/RadialCluster"/>
    <dgm:cxn modelId="{A1B2BD65-B892-436B-992A-4C4233D0809B}" type="presParOf" srcId="{A487EFBE-2F49-46DE-89AE-67C3AE76C95F}" destId="{3656D467-AE63-4BE8-B6B9-0AD3978A5953}" srcOrd="0" destOrd="0" presId="urn:microsoft.com/office/officeart/2008/layout/RadialCluster"/>
    <dgm:cxn modelId="{9E2E5024-0DC7-49FF-9465-30CDC3A4A78C}" type="presParOf" srcId="{75965E8C-E711-4E5B-B162-E0C7409F9407}" destId="{750EB333-2C94-4AF0-B431-97AFD1179359}" srcOrd="12" destOrd="0" presId="urn:microsoft.com/office/officeart/2008/layout/RadialCluster"/>
    <dgm:cxn modelId="{D99D0319-913F-409E-8DB0-69303C8A749A}" type="presParOf" srcId="{75965E8C-E711-4E5B-B162-E0C7409F9407}" destId="{A859CEB3-8533-487F-BAA6-680F557399F6}" srcOrd="13" destOrd="0" presId="urn:microsoft.com/office/officeart/2008/layout/RadialCluster"/>
    <dgm:cxn modelId="{12DC0C66-7E66-4C8E-8D63-E1F5BA711A81}" type="presParOf" srcId="{A859CEB3-8533-487F-BAA6-680F557399F6}" destId="{B088A79D-28BC-4AD0-8BEF-581D71BD739E}" srcOrd="0" destOrd="0" presId="urn:microsoft.com/office/officeart/2008/layout/RadialCluster"/>
    <dgm:cxn modelId="{80A7BABD-1B70-413E-A52D-DC92FF73EDAA}" type="presParOf" srcId="{75965E8C-E711-4E5B-B162-E0C7409F9407}" destId="{E3151C2E-29AF-4767-81F9-5E015F0DD45F}"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51C2E-29AF-4767-81F9-5E015F0DD45F}">
      <dsp:nvSpPr>
        <dsp:cNvPr id="0" name=""/>
        <dsp:cNvSpPr/>
      </dsp:nvSpPr>
      <dsp:spPr>
        <a:xfrm rot="13185574">
          <a:off x="2313237" y="1953993"/>
          <a:ext cx="1006697" cy="0"/>
        </a:xfrm>
        <a:custGeom>
          <a:avLst/>
          <a:gdLst/>
          <a:ahLst/>
          <a:cxnLst/>
          <a:rect l="0" t="0" r="0" b="0"/>
          <a:pathLst>
            <a:path>
              <a:moveTo>
                <a:pt x="0" y="0"/>
              </a:moveTo>
              <a:lnTo>
                <a:pt x="100669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0EB333-2C94-4AF0-B431-97AFD1179359}">
      <dsp:nvSpPr>
        <dsp:cNvPr id="0" name=""/>
        <dsp:cNvSpPr/>
      </dsp:nvSpPr>
      <dsp:spPr>
        <a:xfrm rot="10056178">
          <a:off x="2402823" y="2799240"/>
          <a:ext cx="810149" cy="0"/>
        </a:xfrm>
        <a:custGeom>
          <a:avLst/>
          <a:gdLst/>
          <a:ahLst/>
          <a:cxnLst/>
          <a:rect l="0" t="0" r="0" b="0"/>
          <a:pathLst>
            <a:path>
              <a:moveTo>
                <a:pt x="0" y="0"/>
              </a:moveTo>
              <a:lnTo>
                <a:pt x="810149"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F1356-EDA2-42EC-932E-0E583F835DFF}">
      <dsp:nvSpPr>
        <dsp:cNvPr id="0" name=""/>
        <dsp:cNvSpPr/>
      </dsp:nvSpPr>
      <dsp:spPr>
        <a:xfrm rot="6977735">
          <a:off x="2607463" y="3536676"/>
          <a:ext cx="1117025" cy="0"/>
        </a:xfrm>
        <a:custGeom>
          <a:avLst/>
          <a:gdLst/>
          <a:ahLst/>
          <a:cxnLst/>
          <a:rect l="0" t="0" r="0" b="0"/>
          <a:pathLst>
            <a:path>
              <a:moveTo>
                <a:pt x="0" y="0"/>
              </a:moveTo>
              <a:lnTo>
                <a:pt x="1117025"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78DBB1-E177-4EDA-BF50-D2DE8DCAD282}">
      <dsp:nvSpPr>
        <dsp:cNvPr id="0" name=""/>
        <dsp:cNvSpPr/>
      </dsp:nvSpPr>
      <dsp:spPr>
        <a:xfrm rot="3894696">
          <a:off x="3613455" y="3349149"/>
          <a:ext cx="691635" cy="0"/>
        </a:xfrm>
        <a:custGeom>
          <a:avLst/>
          <a:gdLst/>
          <a:ahLst/>
          <a:cxnLst/>
          <a:rect l="0" t="0" r="0" b="0"/>
          <a:pathLst>
            <a:path>
              <a:moveTo>
                <a:pt x="0" y="0"/>
              </a:moveTo>
              <a:lnTo>
                <a:pt x="691635"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71561B-03A9-4045-95BF-0B4A86D09DB4}">
      <dsp:nvSpPr>
        <dsp:cNvPr id="0" name=""/>
        <dsp:cNvSpPr/>
      </dsp:nvSpPr>
      <dsp:spPr>
        <a:xfrm rot="16167559">
          <a:off x="2955290" y="1553204"/>
          <a:ext cx="1306068" cy="0"/>
        </a:xfrm>
        <a:custGeom>
          <a:avLst/>
          <a:gdLst/>
          <a:ahLst/>
          <a:cxnLst/>
          <a:rect l="0" t="0" r="0" b="0"/>
          <a:pathLst>
            <a:path>
              <a:moveTo>
                <a:pt x="0" y="0"/>
              </a:moveTo>
              <a:lnTo>
                <a:pt x="1306068"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6A8C6B-E9E5-4EC1-B1E7-7DADEA61C1D1}">
      <dsp:nvSpPr>
        <dsp:cNvPr id="0" name=""/>
        <dsp:cNvSpPr/>
      </dsp:nvSpPr>
      <dsp:spPr>
        <a:xfrm rot="19214426">
          <a:off x="3916869" y="1953993"/>
          <a:ext cx="1006697" cy="0"/>
        </a:xfrm>
        <a:custGeom>
          <a:avLst/>
          <a:gdLst/>
          <a:ahLst/>
          <a:cxnLst/>
          <a:rect l="0" t="0" r="0" b="0"/>
          <a:pathLst>
            <a:path>
              <a:moveTo>
                <a:pt x="0" y="0"/>
              </a:moveTo>
              <a:lnTo>
                <a:pt x="100669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C6D0A6-9E64-415F-B41D-64446769FA53}">
      <dsp:nvSpPr>
        <dsp:cNvPr id="0" name=""/>
        <dsp:cNvSpPr/>
      </dsp:nvSpPr>
      <dsp:spPr>
        <a:xfrm rot="782900">
          <a:off x="4020639" y="2827728"/>
          <a:ext cx="978817" cy="0"/>
        </a:xfrm>
        <a:custGeom>
          <a:avLst/>
          <a:gdLst/>
          <a:ahLst/>
          <a:cxnLst/>
          <a:rect l="0" t="0" r="0" b="0"/>
          <a:pathLst>
            <a:path>
              <a:moveTo>
                <a:pt x="0" y="0"/>
              </a:moveTo>
              <a:lnTo>
                <a:pt x="978817" y="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AD9D7A-ADD7-4988-B06A-F860A608BC55}">
      <dsp:nvSpPr>
        <dsp:cNvPr id="0" name=""/>
        <dsp:cNvSpPr/>
      </dsp:nvSpPr>
      <dsp:spPr>
        <a:xfrm>
          <a:off x="3203527" y="2206209"/>
          <a:ext cx="829748" cy="82974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t>VTS</a:t>
          </a:r>
        </a:p>
      </dsp:txBody>
      <dsp:txXfrm>
        <a:off x="3244032" y="2246714"/>
        <a:ext cx="748738" cy="748738"/>
      </dsp:txXfrm>
    </dsp:sp>
    <dsp:sp modelId="{B1B11FF6-D7F0-4F1E-8799-AF7D666297FD}">
      <dsp:nvSpPr>
        <dsp:cNvPr id="0" name=""/>
        <dsp:cNvSpPr/>
      </dsp:nvSpPr>
      <dsp:spPr>
        <a:xfrm>
          <a:off x="4986820" y="2772905"/>
          <a:ext cx="972112" cy="55593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a:t>Ships</a:t>
          </a:r>
        </a:p>
      </dsp:txBody>
      <dsp:txXfrm>
        <a:off x="5013958" y="2800043"/>
        <a:ext cx="917836" cy="501655"/>
      </dsp:txXfrm>
    </dsp:sp>
    <dsp:sp modelId="{F69725A2-78E1-4BD4-9542-7077BEA573B5}">
      <dsp:nvSpPr>
        <dsp:cNvPr id="0" name=""/>
        <dsp:cNvSpPr/>
      </dsp:nvSpPr>
      <dsp:spPr>
        <a:xfrm>
          <a:off x="4593893" y="1076137"/>
          <a:ext cx="1094739" cy="55593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a:t>Port</a:t>
          </a:r>
        </a:p>
      </dsp:txBody>
      <dsp:txXfrm>
        <a:off x="4621031" y="1103275"/>
        <a:ext cx="1040463" cy="501655"/>
      </dsp:txXfrm>
    </dsp:sp>
    <dsp:sp modelId="{1006E599-5B26-4E41-AB8D-003C06F62776}">
      <dsp:nvSpPr>
        <dsp:cNvPr id="0" name=""/>
        <dsp:cNvSpPr/>
      </dsp:nvSpPr>
      <dsp:spPr>
        <a:xfrm>
          <a:off x="3108189" y="344268"/>
          <a:ext cx="982697" cy="5559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MRCC</a:t>
          </a:r>
        </a:p>
      </dsp:txBody>
      <dsp:txXfrm>
        <a:off x="3135327" y="371406"/>
        <a:ext cx="928421" cy="501655"/>
      </dsp:txXfrm>
    </dsp:sp>
    <dsp:sp modelId="{04C6845C-D37C-401A-A76B-D1E85E14A9B2}">
      <dsp:nvSpPr>
        <dsp:cNvPr id="0" name=""/>
        <dsp:cNvSpPr/>
      </dsp:nvSpPr>
      <dsp:spPr>
        <a:xfrm>
          <a:off x="3612176" y="3662340"/>
          <a:ext cx="1247737" cy="55593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SCC</a:t>
          </a:r>
        </a:p>
      </dsp:txBody>
      <dsp:txXfrm>
        <a:off x="3639314" y="3689478"/>
        <a:ext cx="1193461" cy="501655"/>
      </dsp:txXfrm>
    </dsp:sp>
    <dsp:sp modelId="{97C1F24B-4BB5-4D94-8FFF-31F1447177F8}">
      <dsp:nvSpPr>
        <dsp:cNvPr id="0" name=""/>
        <dsp:cNvSpPr/>
      </dsp:nvSpPr>
      <dsp:spPr>
        <a:xfrm rot="3840000">
          <a:off x="4310950" y="4315359"/>
          <a:ext cx="216040" cy="0"/>
        </a:xfrm>
        <a:custGeom>
          <a:avLst/>
          <a:gdLst/>
          <a:ahLst/>
          <a:cxnLst/>
          <a:rect l="0" t="0" r="0" b="0"/>
          <a:pathLst>
            <a:path>
              <a:moveTo>
                <a:pt x="0" y="0"/>
              </a:moveTo>
              <a:lnTo>
                <a:pt x="216040"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CD57B-60EF-4B3B-A14D-13E32BB9D566}">
      <dsp:nvSpPr>
        <dsp:cNvPr id="0" name=""/>
        <dsp:cNvSpPr/>
      </dsp:nvSpPr>
      <dsp:spPr>
        <a:xfrm>
          <a:off x="3904765" y="4412448"/>
          <a:ext cx="1394264" cy="55593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MASS</a:t>
          </a:r>
          <a:endParaRPr lang="en-US" sz="2000" kern="1200"/>
        </a:p>
      </dsp:txBody>
      <dsp:txXfrm>
        <a:off x="3931903" y="4439586"/>
        <a:ext cx="1339988" cy="501655"/>
      </dsp:txXfrm>
    </dsp:sp>
    <dsp:sp modelId="{BFD62DA2-1354-458C-AD91-49103D1AC3A1}">
      <dsp:nvSpPr>
        <dsp:cNvPr id="0" name=""/>
        <dsp:cNvSpPr/>
      </dsp:nvSpPr>
      <dsp:spPr>
        <a:xfrm>
          <a:off x="2250033" y="4037394"/>
          <a:ext cx="1062334" cy="55593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Pilot</a:t>
          </a:r>
        </a:p>
      </dsp:txBody>
      <dsp:txXfrm>
        <a:off x="2277171" y="4064532"/>
        <a:ext cx="1008058" cy="501655"/>
      </dsp:txXfrm>
    </dsp:sp>
    <dsp:sp modelId="{3656D467-AE63-4BE8-B6B9-0AD3978A5953}">
      <dsp:nvSpPr>
        <dsp:cNvPr id="0" name=""/>
        <dsp:cNvSpPr/>
      </dsp:nvSpPr>
      <dsp:spPr>
        <a:xfrm>
          <a:off x="1162712" y="2745570"/>
          <a:ext cx="1249555" cy="55593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Fisheries</a:t>
          </a:r>
        </a:p>
      </dsp:txBody>
      <dsp:txXfrm>
        <a:off x="1189850" y="2772708"/>
        <a:ext cx="1195279" cy="501655"/>
      </dsp:txXfrm>
    </dsp:sp>
    <dsp:sp modelId="{B088A79D-28BC-4AD0-8BEF-581D71BD739E}">
      <dsp:nvSpPr>
        <dsp:cNvPr id="0" name=""/>
        <dsp:cNvSpPr/>
      </dsp:nvSpPr>
      <dsp:spPr>
        <a:xfrm>
          <a:off x="1310760" y="1076137"/>
          <a:ext cx="1569560" cy="5559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a:t>Allied services</a:t>
          </a:r>
        </a:p>
      </dsp:txBody>
      <dsp:txXfrm>
        <a:off x="1337898" y="1103275"/>
        <a:ext cx="1515284" cy="50165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60B430-1ED9-4C46-A348-FF3A5D7FF4AC}"/>
              </a:ext>
            </a:extLst>
          </p:cNvPr>
          <p:cNvSpPr>
            <a:spLocks noGrp="1"/>
          </p:cNvSpPr>
          <p:nvPr>
            <p:ph type="hdr" sz="quarter"/>
          </p:nvPr>
        </p:nvSpPr>
        <p:spPr>
          <a:xfrm>
            <a:off x="0" y="1"/>
            <a:ext cx="2971800" cy="499011"/>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5F124C94-8B2F-4C8E-A02B-9474D7E755C4}"/>
              </a:ext>
            </a:extLst>
          </p:cNvPr>
          <p:cNvSpPr>
            <a:spLocks noGrp="1"/>
          </p:cNvSpPr>
          <p:nvPr>
            <p:ph type="dt" sz="quarter" idx="1"/>
          </p:nvPr>
        </p:nvSpPr>
        <p:spPr>
          <a:xfrm>
            <a:off x="3884613" y="1"/>
            <a:ext cx="2971800" cy="499011"/>
          </a:xfrm>
          <a:prstGeom prst="rect">
            <a:avLst/>
          </a:prstGeom>
        </p:spPr>
        <p:txBody>
          <a:bodyPr vert="horz" lIns="96661" tIns="48331" rIns="96661" bIns="48331" rtlCol="0"/>
          <a:lstStyle>
            <a:lvl1pPr algn="r">
              <a:defRPr sz="1300"/>
            </a:lvl1pPr>
          </a:lstStyle>
          <a:p>
            <a:fld id="{9FE45979-B860-4908-90CE-03ED6FADC91B}" type="datetimeFigureOut">
              <a:rPr lang="en-US" smtClean="0"/>
              <a:t>06/29/21</a:t>
            </a:fld>
            <a:endParaRPr lang="en-US"/>
          </a:p>
        </p:txBody>
      </p:sp>
      <p:sp>
        <p:nvSpPr>
          <p:cNvPr id="4" name="Footer Placeholder 3">
            <a:extLst>
              <a:ext uri="{FF2B5EF4-FFF2-40B4-BE49-F238E27FC236}">
                <a16:creationId xmlns:a16="http://schemas.microsoft.com/office/drawing/2014/main" id="{7CC1A926-7561-4D0B-9330-C4A696D0004F}"/>
              </a:ext>
            </a:extLst>
          </p:cNvPr>
          <p:cNvSpPr>
            <a:spLocks noGrp="1"/>
          </p:cNvSpPr>
          <p:nvPr>
            <p:ph type="ftr" sz="quarter" idx="2"/>
          </p:nvPr>
        </p:nvSpPr>
        <p:spPr>
          <a:xfrm>
            <a:off x="0" y="9446678"/>
            <a:ext cx="2971800" cy="49901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1632250-3E42-480B-96C7-369DD907BA4C}"/>
              </a:ext>
            </a:extLst>
          </p:cNvPr>
          <p:cNvSpPr>
            <a:spLocks noGrp="1"/>
          </p:cNvSpPr>
          <p:nvPr>
            <p:ph type="sldNum" sz="quarter" idx="3"/>
          </p:nvPr>
        </p:nvSpPr>
        <p:spPr>
          <a:xfrm>
            <a:off x="3884613" y="9446678"/>
            <a:ext cx="2971800" cy="499010"/>
          </a:xfrm>
          <a:prstGeom prst="rect">
            <a:avLst/>
          </a:prstGeom>
        </p:spPr>
        <p:txBody>
          <a:bodyPr vert="horz" lIns="96661" tIns="48331" rIns="96661" bIns="48331" rtlCol="0" anchor="b"/>
          <a:lstStyle>
            <a:lvl1pPr algn="r">
              <a:defRPr sz="1300"/>
            </a:lvl1pPr>
          </a:lstStyle>
          <a:p>
            <a:fld id="{EB259E12-883B-47C7-985F-1DCE350A7D3A}" type="slidenum">
              <a:rPr lang="en-US" smtClean="0"/>
              <a:t>‹#›</a:t>
            </a:fld>
            <a:endParaRPr lang="en-US"/>
          </a:p>
        </p:txBody>
      </p:sp>
    </p:spTree>
    <p:extLst>
      <p:ext uri="{BB962C8B-B14F-4D97-AF65-F5344CB8AC3E}">
        <p14:creationId xmlns:p14="http://schemas.microsoft.com/office/powerpoint/2010/main" val="4260132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6661" tIns="48331" rIns="96661" bIns="48331" rtlCol="0"/>
          <a:lstStyle>
            <a:lvl1pPr algn="l">
              <a:defRPr sz="1300"/>
            </a:lvl1pPr>
          </a:lstStyle>
          <a:p>
            <a:endParaRPr lang="fr-FR"/>
          </a:p>
        </p:txBody>
      </p:sp>
      <p:sp>
        <p:nvSpPr>
          <p:cNvPr id="3" name="Espace réservé de la date 2"/>
          <p:cNvSpPr>
            <a:spLocks noGrp="1"/>
          </p:cNvSpPr>
          <p:nvPr>
            <p:ph type="dt" idx="1"/>
          </p:nvPr>
        </p:nvSpPr>
        <p:spPr>
          <a:xfrm>
            <a:off x="3884613" y="0"/>
            <a:ext cx="2971800" cy="497284"/>
          </a:xfrm>
          <a:prstGeom prst="rect">
            <a:avLst/>
          </a:prstGeom>
        </p:spPr>
        <p:txBody>
          <a:bodyPr vert="horz" lIns="96661" tIns="48331" rIns="96661" bIns="48331" rtlCol="0"/>
          <a:lstStyle>
            <a:lvl1pPr algn="r">
              <a:defRPr sz="1300"/>
            </a:lvl1pPr>
          </a:lstStyle>
          <a:p>
            <a:fld id="{9F9FA62A-CE70-485D-88C9-D5281E6FD8B3}" type="datetimeFigureOut">
              <a:rPr lang="fr-FR" smtClean="0"/>
              <a:t>29/06/2021</a:t>
            </a:fld>
            <a:endParaRPr lang="fr-FR"/>
          </a:p>
        </p:txBody>
      </p:sp>
      <p:sp>
        <p:nvSpPr>
          <p:cNvPr id="4" name="Espace réservé de l'image des diapositives 3"/>
          <p:cNvSpPr>
            <a:spLocks noGrp="1" noRot="1" noChangeAspect="1"/>
          </p:cNvSpPr>
          <p:nvPr>
            <p:ph type="sldImg" idx="2"/>
          </p:nvPr>
        </p:nvSpPr>
        <p:spPr>
          <a:xfrm>
            <a:off x="942975" y="746125"/>
            <a:ext cx="4973638" cy="3730625"/>
          </a:xfrm>
          <a:prstGeom prst="rect">
            <a:avLst/>
          </a:prstGeom>
          <a:noFill/>
          <a:ln w="12700">
            <a:solidFill>
              <a:prstClr val="black"/>
            </a:solidFill>
          </a:ln>
        </p:spPr>
        <p:txBody>
          <a:bodyPr vert="horz" lIns="96661" tIns="48331" rIns="96661" bIns="48331" rtlCol="0" anchor="ctr"/>
          <a:lstStyle/>
          <a:p>
            <a:endParaRPr lang="fr-FR"/>
          </a:p>
        </p:txBody>
      </p:sp>
      <p:sp>
        <p:nvSpPr>
          <p:cNvPr id="5" name="Espace réservé des commentaires 4"/>
          <p:cNvSpPr>
            <a:spLocks noGrp="1"/>
          </p:cNvSpPr>
          <p:nvPr>
            <p:ph type="body" sz="quarter" idx="3"/>
          </p:nvPr>
        </p:nvSpPr>
        <p:spPr>
          <a:xfrm>
            <a:off x="685800" y="4724202"/>
            <a:ext cx="5486400" cy="4475560"/>
          </a:xfrm>
          <a:prstGeom prst="rect">
            <a:avLst/>
          </a:prstGeom>
        </p:spPr>
        <p:txBody>
          <a:bodyPr vert="horz" lIns="96661" tIns="48331" rIns="96661" bIns="4833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6678"/>
            <a:ext cx="2971800" cy="497284"/>
          </a:xfrm>
          <a:prstGeom prst="rect">
            <a:avLst/>
          </a:prstGeom>
        </p:spPr>
        <p:txBody>
          <a:bodyPr vert="horz" lIns="96661" tIns="48331" rIns="96661" bIns="48331"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84613" y="9446678"/>
            <a:ext cx="2971800" cy="497284"/>
          </a:xfrm>
          <a:prstGeom prst="rect">
            <a:avLst/>
          </a:prstGeom>
        </p:spPr>
        <p:txBody>
          <a:bodyPr vert="horz" lIns="96661" tIns="48331" rIns="96661" bIns="48331" rtlCol="0" anchor="b"/>
          <a:lstStyle>
            <a:lvl1pPr algn="r">
              <a:defRPr sz="1300"/>
            </a:lvl1pPr>
          </a:lstStyle>
          <a:p>
            <a:fld id="{26B52FE5-1AD8-4D12-BBD3-45164A135A3E}" type="slidenum">
              <a:rPr lang="fr-FR" smtClean="0"/>
              <a:t>‹#›</a:t>
            </a:fld>
            <a:endParaRPr lang="fr-FR"/>
          </a:p>
        </p:txBody>
      </p:sp>
    </p:spTree>
    <p:extLst>
      <p:ext uri="{BB962C8B-B14F-4D97-AF65-F5344CB8AC3E}">
        <p14:creationId xmlns:p14="http://schemas.microsoft.com/office/powerpoint/2010/main" val="18450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1</a:t>
            </a:fld>
            <a:endParaRPr lang="fr-FR"/>
          </a:p>
        </p:txBody>
      </p:sp>
    </p:spTree>
    <p:extLst>
      <p:ext uri="{BB962C8B-B14F-4D97-AF65-F5344CB8AC3E}">
        <p14:creationId xmlns:p14="http://schemas.microsoft.com/office/powerpoint/2010/main" val="3565024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Conceptos</a:t>
            </a:r>
            <a:r>
              <a:rPr lang="en-US" dirty="0"/>
              <a:t> e ideas de las AtoN con </a:t>
            </a:r>
            <a:r>
              <a:rPr lang="en-US" dirty="0" err="1"/>
              <a:t>aplicabilidad</a:t>
            </a:r>
            <a:r>
              <a:rPr lang="en-US" dirty="0"/>
              <a:t> </a:t>
            </a:r>
            <a:r>
              <a:rPr lang="en-US" dirty="0" err="1"/>
              <a:t>en</a:t>
            </a:r>
            <a:r>
              <a:rPr lang="en-US" dirty="0"/>
              <a:t> </a:t>
            </a:r>
            <a:r>
              <a:rPr lang="en-US" dirty="0" err="1"/>
              <a:t>el</a:t>
            </a:r>
            <a:r>
              <a:rPr lang="en-US" dirty="0"/>
              <a:t> Desarrollo de los MASS</a:t>
            </a:r>
          </a:p>
        </p:txBody>
      </p:sp>
      <p:sp>
        <p:nvSpPr>
          <p:cNvPr id="4" name="Slide Number Placeholder 3"/>
          <p:cNvSpPr>
            <a:spLocks noGrp="1"/>
          </p:cNvSpPr>
          <p:nvPr>
            <p:ph type="sldNum" sz="quarter" idx="5"/>
          </p:nvPr>
        </p:nvSpPr>
        <p:spPr/>
        <p:txBody>
          <a:bodyPr/>
          <a:lstStyle/>
          <a:p>
            <a:fld id="{26B52FE5-1AD8-4D12-BBD3-45164A135A3E}" type="slidenum">
              <a:rPr lang="fr-FR" smtClean="0"/>
              <a:t>11</a:t>
            </a:fld>
            <a:endParaRPr lang="fr-FR"/>
          </a:p>
        </p:txBody>
      </p:sp>
    </p:spTree>
    <p:extLst>
      <p:ext uri="{BB962C8B-B14F-4D97-AF65-F5344CB8AC3E}">
        <p14:creationId xmlns:p14="http://schemas.microsoft.com/office/powerpoint/2010/main" val="152765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a:t>
            </a:r>
            <a:r>
              <a:rPr lang="en-US" dirty="0" err="1"/>
              <a:t>tecnologias</a:t>
            </a:r>
            <a:r>
              <a:rPr lang="en-US" dirty="0"/>
              <a:t> </a:t>
            </a:r>
            <a:r>
              <a:rPr lang="en-US" dirty="0" err="1"/>
              <a:t>convencionales</a:t>
            </a:r>
            <a:r>
              <a:rPr lang="en-US" dirty="0"/>
              <a:t> </a:t>
            </a:r>
            <a:r>
              <a:rPr lang="en-US" dirty="0" err="1"/>
              <a:t>deben</a:t>
            </a:r>
            <a:r>
              <a:rPr lang="en-US" dirty="0"/>
              <a:t> </a:t>
            </a:r>
            <a:r>
              <a:rPr lang="en-US" dirty="0" err="1"/>
              <a:t>tenerse</a:t>
            </a:r>
            <a:r>
              <a:rPr lang="en-US" dirty="0"/>
              <a:t> </a:t>
            </a:r>
            <a:r>
              <a:rPr lang="en-US" dirty="0" err="1"/>
              <a:t>en</a:t>
            </a:r>
            <a:r>
              <a:rPr lang="en-US" dirty="0"/>
              <a:t> </a:t>
            </a:r>
            <a:r>
              <a:rPr lang="en-US" dirty="0" err="1"/>
              <a:t>cuenta</a:t>
            </a:r>
            <a:r>
              <a:rPr lang="en-US" dirty="0"/>
              <a:t> y no </a:t>
            </a:r>
            <a:r>
              <a:rPr lang="en-US" dirty="0" err="1"/>
              <a:t>descartarse</a:t>
            </a:r>
            <a:r>
              <a:rPr lang="en-US" dirty="0"/>
              <a:t> por </a:t>
            </a:r>
            <a:r>
              <a:rPr lang="en-US" dirty="0" err="1"/>
              <a:t>nuevos</a:t>
            </a:r>
            <a:r>
              <a:rPr lang="en-US" dirty="0"/>
              <a:t> </a:t>
            </a:r>
            <a:r>
              <a:rPr lang="en-US" dirty="0" err="1"/>
              <a:t>desarrollos</a:t>
            </a:r>
            <a:r>
              <a:rPr lang="en-US" dirty="0"/>
              <a:t>. </a:t>
            </a:r>
            <a:r>
              <a:rPr lang="en-US" dirty="0" err="1"/>
              <a:t>Estos</a:t>
            </a:r>
            <a:r>
              <a:rPr lang="en-US" dirty="0"/>
              <a:t> </a:t>
            </a:r>
            <a:r>
              <a:rPr lang="en-US" dirty="0" err="1"/>
              <a:t>ejemplos</a:t>
            </a:r>
            <a:r>
              <a:rPr lang="en-US" dirty="0"/>
              <a:t> </a:t>
            </a:r>
            <a:r>
              <a:rPr lang="en-US" dirty="0" err="1"/>
              <a:t>emplean</a:t>
            </a:r>
            <a:r>
              <a:rPr lang="en-US" dirty="0"/>
              <a:t> las </a:t>
            </a:r>
            <a:r>
              <a:rPr lang="en-US" dirty="0" err="1"/>
              <a:t>señales</a:t>
            </a:r>
            <a:r>
              <a:rPr lang="en-US" dirty="0"/>
              <a:t> </a:t>
            </a:r>
            <a:r>
              <a:rPr lang="en-US" dirty="0" err="1"/>
              <a:t>opticas</a:t>
            </a:r>
            <a:r>
              <a:rPr lang="en-US" dirty="0"/>
              <a:t> para </a:t>
            </a:r>
            <a:r>
              <a:rPr lang="en-US" dirty="0" err="1"/>
              <a:t>permitir</a:t>
            </a:r>
            <a:r>
              <a:rPr lang="en-US" dirty="0"/>
              <a:t> </a:t>
            </a:r>
            <a:r>
              <a:rPr lang="en-US" dirty="0" err="1"/>
              <a:t>en</a:t>
            </a:r>
            <a:r>
              <a:rPr lang="en-US" dirty="0"/>
              <a:t> </a:t>
            </a:r>
            <a:r>
              <a:rPr lang="en-US" dirty="0" err="1"/>
              <a:t>combinacion</a:t>
            </a:r>
            <a:r>
              <a:rPr lang="en-US" dirty="0"/>
              <a:t> con </a:t>
            </a:r>
            <a:r>
              <a:rPr lang="en-US" dirty="0" err="1"/>
              <a:t>otros</a:t>
            </a:r>
            <a:r>
              <a:rPr lang="en-US" dirty="0"/>
              <a:t> </a:t>
            </a:r>
            <a:r>
              <a:rPr lang="en-US" dirty="0" err="1"/>
              <a:t>elementos</a:t>
            </a:r>
            <a:r>
              <a:rPr lang="en-US" dirty="0"/>
              <a:t> </a:t>
            </a:r>
            <a:r>
              <a:rPr lang="en-US" dirty="0" err="1"/>
              <a:t>comunicarse</a:t>
            </a:r>
            <a:r>
              <a:rPr lang="en-US" dirty="0"/>
              <a:t> entre </a:t>
            </a:r>
            <a:r>
              <a:rPr lang="en-US" dirty="0" err="1"/>
              <a:t>sistemas</a:t>
            </a:r>
            <a:r>
              <a:rPr lang="en-US" dirty="0"/>
              <a:t>, </a:t>
            </a:r>
            <a:r>
              <a:rPr lang="en-US" dirty="0" err="1"/>
              <a:t>buque</a:t>
            </a:r>
            <a:r>
              <a:rPr lang="en-US" dirty="0"/>
              <a:t> a </a:t>
            </a:r>
            <a:r>
              <a:rPr lang="en-US" dirty="0" err="1"/>
              <a:t>buque</a:t>
            </a:r>
            <a:r>
              <a:rPr lang="en-US" dirty="0"/>
              <a:t> o </a:t>
            </a:r>
            <a:r>
              <a:rPr lang="en-US" dirty="0" err="1"/>
              <a:t>buque</a:t>
            </a:r>
            <a:r>
              <a:rPr lang="en-US" dirty="0"/>
              <a:t> a </a:t>
            </a:r>
            <a:r>
              <a:rPr lang="en-US" dirty="0" err="1"/>
              <a:t>boya</a:t>
            </a:r>
            <a:r>
              <a:rPr lang="en-US" dirty="0"/>
              <a:t>.  </a:t>
            </a:r>
          </a:p>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12</a:t>
            </a:fld>
            <a:endParaRPr lang="fr-FR"/>
          </a:p>
        </p:txBody>
      </p:sp>
    </p:spTree>
    <p:extLst>
      <p:ext uri="{BB962C8B-B14F-4D97-AF65-F5344CB8AC3E}">
        <p14:creationId xmlns:p14="http://schemas.microsoft.com/office/powerpoint/2010/main" val="20441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cuestion</a:t>
            </a:r>
            <a:r>
              <a:rPr lang="en-US" dirty="0"/>
              <a:t> que se </a:t>
            </a:r>
            <a:r>
              <a:rPr lang="en-US" dirty="0" err="1"/>
              <a:t>plantea</a:t>
            </a:r>
            <a:r>
              <a:rPr lang="en-US" dirty="0"/>
              <a:t> es </a:t>
            </a:r>
            <a:r>
              <a:rPr lang="en-US" dirty="0" err="1"/>
              <a:t>si</a:t>
            </a:r>
            <a:r>
              <a:rPr lang="en-US" dirty="0"/>
              <a:t> es preferable </a:t>
            </a:r>
            <a:r>
              <a:rPr lang="en-US" dirty="0" err="1"/>
              <a:t>mejorar</a:t>
            </a:r>
            <a:r>
              <a:rPr lang="en-US" dirty="0"/>
              <a:t> </a:t>
            </a:r>
            <a:r>
              <a:rPr lang="en-US" dirty="0" err="1"/>
              <a:t>el</a:t>
            </a:r>
            <a:r>
              <a:rPr lang="en-US" dirty="0"/>
              <a:t> Sistema </a:t>
            </a:r>
            <a:r>
              <a:rPr lang="en-US" dirty="0" err="1"/>
              <a:t>existente</a:t>
            </a:r>
            <a:r>
              <a:rPr lang="en-US" dirty="0"/>
              <a:t> o </a:t>
            </a:r>
            <a:r>
              <a:rPr lang="en-US" dirty="0" err="1"/>
              <a:t>investigar</a:t>
            </a:r>
            <a:r>
              <a:rPr lang="en-US" dirty="0"/>
              <a:t> </a:t>
            </a:r>
            <a:r>
              <a:rPr lang="en-US" dirty="0" err="1"/>
              <a:t>nuevos</a:t>
            </a:r>
            <a:r>
              <a:rPr lang="en-US" dirty="0"/>
              <a:t> </a:t>
            </a:r>
            <a:r>
              <a:rPr lang="en-US" dirty="0" err="1"/>
              <a:t>sistemas</a:t>
            </a:r>
            <a:r>
              <a:rPr lang="en-US" dirty="0"/>
              <a:t> </a:t>
            </a:r>
            <a:r>
              <a:rPr lang="en-US" dirty="0" err="1"/>
              <a:t>ya</a:t>
            </a:r>
            <a:r>
              <a:rPr lang="en-US" dirty="0"/>
              <a:t> que los MASS </a:t>
            </a:r>
            <a:r>
              <a:rPr lang="en-US" dirty="0" err="1"/>
              <a:t>requeriran</a:t>
            </a:r>
            <a:r>
              <a:rPr lang="en-US" dirty="0"/>
              <a:t> una mayor precision, </a:t>
            </a:r>
            <a:r>
              <a:rPr lang="en-US" dirty="0" err="1"/>
              <a:t>integridad</a:t>
            </a:r>
            <a:r>
              <a:rPr lang="en-US" dirty="0"/>
              <a:t>, </a:t>
            </a:r>
            <a:r>
              <a:rPr lang="en-US" dirty="0" err="1"/>
              <a:t>resiliencia</a:t>
            </a:r>
            <a:r>
              <a:rPr lang="en-US" dirty="0"/>
              <a:t> y </a:t>
            </a:r>
            <a:r>
              <a:rPr lang="en-US" dirty="0" err="1"/>
              <a:t>inmediatez</a:t>
            </a:r>
            <a:r>
              <a:rPr lang="en-US" dirty="0"/>
              <a:t> de los </a:t>
            </a:r>
            <a:r>
              <a:rPr lang="en-US" dirty="0" err="1"/>
              <a:t>datos</a:t>
            </a:r>
            <a:r>
              <a:rPr lang="en-US" dirty="0"/>
              <a:t> </a:t>
            </a:r>
            <a:r>
              <a:rPr lang="en-US" dirty="0" err="1"/>
              <a:t>dejando</a:t>
            </a:r>
            <a:r>
              <a:rPr lang="en-US" dirty="0"/>
              <a:t> de </a:t>
            </a:r>
            <a:r>
              <a:rPr lang="en-US" dirty="0" err="1"/>
              <a:t>lado</a:t>
            </a:r>
            <a:r>
              <a:rPr lang="en-US" dirty="0"/>
              <a:t> la </a:t>
            </a:r>
            <a:r>
              <a:rPr lang="en-US" dirty="0" err="1"/>
              <a:t>flexibilidad</a:t>
            </a:r>
            <a:r>
              <a:rPr lang="en-US" dirty="0"/>
              <a:t> e minima </a:t>
            </a:r>
            <a:r>
              <a:rPr lang="en-US" dirty="0" err="1"/>
              <a:t>incertidumbre</a:t>
            </a:r>
            <a:r>
              <a:rPr lang="en-US" dirty="0"/>
              <a:t> de los </a:t>
            </a:r>
            <a:r>
              <a:rPr lang="en-US" dirty="0" err="1"/>
              <a:t>actuales</a:t>
            </a:r>
            <a:r>
              <a:rPr lang="en-US" dirty="0"/>
              <a:t> </a:t>
            </a:r>
            <a:r>
              <a:rPr lang="en-US" dirty="0" err="1"/>
              <a:t>datos</a:t>
            </a:r>
            <a:r>
              <a:rPr lang="en-US" dirty="0"/>
              <a:t>: precision del color </a:t>
            </a:r>
            <a:r>
              <a:rPr lang="en-US" dirty="0" err="1"/>
              <a:t>percibido</a:t>
            </a:r>
            <a:r>
              <a:rPr lang="en-US" dirty="0"/>
              <a:t> por la camara, precision </a:t>
            </a:r>
            <a:r>
              <a:rPr lang="en-US" dirty="0" err="1"/>
              <a:t>en</a:t>
            </a:r>
            <a:r>
              <a:rPr lang="en-US" dirty="0"/>
              <a:t> la </a:t>
            </a:r>
            <a:r>
              <a:rPr lang="en-US" dirty="0" err="1"/>
              <a:t>olgura</a:t>
            </a:r>
            <a:r>
              <a:rPr lang="en-US" dirty="0"/>
              <a:t> de la </a:t>
            </a:r>
            <a:r>
              <a:rPr lang="en-US" dirty="0" err="1"/>
              <a:t>cadena</a:t>
            </a:r>
            <a:r>
              <a:rPr lang="en-US" dirty="0"/>
              <a:t> de la </a:t>
            </a:r>
            <a:r>
              <a:rPr lang="en-US" dirty="0" err="1"/>
              <a:t>boya</a:t>
            </a:r>
            <a:r>
              <a:rPr lang="en-US" dirty="0"/>
              <a:t> </a:t>
            </a:r>
            <a:r>
              <a:rPr lang="en-US" dirty="0" err="1"/>
              <a:t>etc</a:t>
            </a:r>
            <a:r>
              <a:rPr lang="en-US" dirty="0"/>
              <a:t> . </a:t>
            </a:r>
            <a:r>
              <a:rPr lang="en-US" dirty="0" err="1"/>
              <a:t>Igualmente</a:t>
            </a:r>
            <a:r>
              <a:rPr lang="en-US" dirty="0"/>
              <a:t> algo </a:t>
            </a:r>
            <a:r>
              <a:rPr lang="en-US" dirty="0" err="1"/>
              <a:t>evidente</a:t>
            </a:r>
            <a:r>
              <a:rPr lang="en-US" dirty="0"/>
              <a:t> </a:t>
            </a:r>
            <a:r>
              <a:rPr lang="en-US" dirty="0" err="1"/>
              <a:t>pero</a:t>
            </a:r>
            <a:r>
              <a:rPr lang="en-US" dirty="0"/>
              <a:t> que </a:t>
            </a:r>
            <a:r>
              <a:rPr lang="en-US" dirty="0" err="1"/>
              <a:t>debera</a:t>
            </a:r>
            <a:r>
              <a:rPr lang="en-US" dirty="0"/>
              <a:t> </a:t>
            </a:r>
            <a:r>
              <a:rPr lang="en-US" dirty="0" err="1"/>
              <a:t>programarse</a:t>
            </a:r>
            <a:r>
              <a:rPr lang="en-US" dirty="0"/>
              <a:t> es la </a:t>
            </a:r>
            <a:r>
              <a:rPr lang="en-US" dirty="0" err="1"/>
              <a:t>existencia</a:t>
            </a:r>
            <a:r>
              <a:rPr lang="en-US" dirty="0"/>
              <a:t> de dos </a:t>
            </a:r>
            <a:r>
              <a:rPr lang="en-US" dirty="0" err="1"/>
              <a:t>sistemas</a:t>
            </a:r>
            <a:r>
              <a:rPr lang="en-US" dirty="0"/>
              <a:t> de </a:t>
            </a:r>
            <a:r>
              <a:rPr lang="en-US" dirty="0" err="1"/>
              <a:t>balizamiento</a:t>
            </a:r>
            <a:r>
              <a:rPr lang="en-US" dirty="0"/>
              <a:t> IALA A y IALA B.  </a:t>
            </a:r>
          </a:p>
        </p:txBody>
      </p:sp>
      <p:sp>
        <p:nvSpPr>
          <p:cNvPr id="4" name="Slide Number Placeholder 3"/>
          <p:cNvSpPr>
            <a:spLocks noGrp="1"/>
          </p:cNvSpPr>
          <p:nvPr>
            <p:ph type="sldNum" sz="quarter" idx="5"/>
          </p:nvPr>
        </p:nvSpPr>
        <p:spPr/>
        <p:txBody>
          <a:bodyPr/>
          <a:lstStyle/>
          <a:p>
            <a:fld id="{26B52FE5-1AD8-4D12-BBD3-45164A135A3E}" type="slidenum">
              <a:rPr lang="fr-FR" smtClean="0"/>
              <a:t>13</a:t>
            </a:fld>
            <a:endParaRPr lang="fr-FR"/>
          </a:p>
        </p:txBody>
      </p:sp>
    </p:spTree>
    <p:extLst>
      <p:ext uri="{BB962C8B-B14F-4D97-AF65-F5344CB8AC3E}">
        <p14:creationId xmlns:p14="http://schemas.microsoft.com/office/powerpoint/2010/main" val="1057682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 </a:t>
            </a:r>
            <a:r>
              <a:rPr lang="en-US" dirty="0" err="1"/>
              <a:t>aproximacion</a:t>
            </a:r>
            <a:r>
              <a:rPr lang="en-US" dirty="0"/>
              <a:t> dentro del </a:t>
            </a:r>
            <a:r>
              <a:rPr lang="en-US" dirty="0" err="1"/>
              <a:t>alcance</a:t>
            </a:r>
            <a:r>
              <a:rPr lang="en-US" dirty="0"/>
              <a:t> de IALA es </a:t>
            </a:r>
            <a:r>
              <a:rPr lang="en-US" dirty="0" err="1"/>
              <a:t>el</a:t>
            </a:r>
            <a:r>
              <a:rPr lang="en-US" dirty="0"/>
              <a:t> </a:t>
            </a:r>
            <a:r>
              <a:rPr lang="en-US" dirty="0" err="1"/>
              <a:t>diseño</a:t>
            </a:r>
            <a:r>
              <a:rPr lang="en-US" dirty="0"/>
              <a:t> de </a:t>
            </a:r>
            <a:r>
              <a:rPr lang="en-US" dirty="0" err="1"/>
              <a:t>nuevos</a:t>
            </a:r>
            <a:r>
              <a:rPr lang="en-US" dirty="0"/>
              <a:t> </a:t>
            </a:r>
            <a:r>
              <a:rPr lang="en-US" dirty="0" err="1"/>
              <a:t>carateres</a:t>
            </a:r>
            <a:r>
              <a:rPr lang="en-US" dirty="0"/>
              <a:t> </a:t>
            </a:r>
            <a:r>
              <a:rPr lang="en-US" dirty="0" err="1"/>
              <a:t>luminicos</a:t>
            </a:r>
            <a:r>
              <a:rPr lang="en-US" dirty="0"/>
              <a:t> que </a:t>
            </a:r>
            <a:r>
              <a:rPr lang="en-US" dirty="0" err="1"/>
              <a:t>en</a:t>
            </a:r>
            <a:r>
              <a:rPr lang="en-US" dirty="0"/>
              <a:t> </a:t>
            </a:r>
            <a:r>
              <a:rPr lang="en-US" dirty="0" err="1"/>
              <a:t>su</a:t>
            </a:r>
            <a:r>
              <a:rPr lang="en-US" dirty="0"/>
              <a:t> </a:t>
            </a:r>
            <a:r>
              <a:rPr lang="en-US" dirty="0" err="1"/>
              <a:t>origen</a:t>
            </a:r>
            <a:r>
              <a:rPr lang="en-US" dirty="0"/>
              <a:t> son </a:t>
            </a:r>
            <a:r>
              <a:rPr lang="en-US" dirty="0" err="1"/>
              <a:t>validos</a:t>
            </a:r>
            <a:r>
              <a:rPr lang="en-US" dirty="0"/>
              <a:t> para </a:t>
            </a:r>
            <a:r>
              <a:rPr lang="en-US" dirty="0" err="1"/>
              <a:t>el</a:t>
            </a:r>
            <a:r>
              <a:rPr lang="en-US" dirty="0"/>
              <a:t> </a:t>
            </a:r>
            <a:r>
              <a:rPr lang="en-US" dirty="0" err="1"/>
              <a:t>ojo</a:t>
            </a:r>
            <a:r>
              <a:rPr lang="en-US" dirty="0"/>
              <a:t> </a:t>
            </a:r>
            <a:r>
              <a:rPr lang="en-US" dirty="0" err="1"/>
              <a:t>humano</a:t>
            </a:r>
            <a:r>
              <a:rPr lang="en-US" dirty="0"/>
              <a:t> </a:t>
            </a:r>
            <a:r>
              <a:rPr lang="en-US" dirty="0" err="1"/>
              <a:t>pero</a:t>
            </a:r>
            <a:r>
              <a:rPr lang="en-US" dirty="0"/>
              <a:t> que </a:t>
            </a:r>
            <a:r>
              <a:rPr lang="en-US" dirty="0" err="1"/>
              <a:t>podra</a:t>
            </a:r>
            <a:r>
              <a:rPr lang="en-US" dirty="0"/>
              <a:t> ser </a:t>
            </a:r>
            <a:r>
              <a:rPr lang="en-US" dirty="0" err="1"/>
              <a:t>necesario</a:t>
            </a:r>
            <a:r>
              <a:rPr lang="en-US" dirty="0"/>
              <a:t> </a:t>
            </a:r>
            <a:r>
              <a:rPr lang="en-US" dirty="0" err="1"/>
              <a:t>desarrollar</a:t>
            </a:r>
            <a:r>
              <a:rPr lang="en-US" dirty="0"/>
              <a:t> </a:t>
            </a:r>
            <a:r>
              <a:rPr lang="en-US" dirty="0" err="1"/>
              <a:t>determinados</a:t>
            </a:r>
            <a:r>
              <a:rPr lang="en-US" dirty="0"/>
              <a:t> </a:t>
            </a:r>
            <a:r>
              <a:rPr lang="en-US" dirty="0" err="1"/>
              <a:t>caracteres</a:t>
            </a:r>
            <a:r>
              <a:rPr lang="en-US" dirty="0"/>
              <a:t> </a:t>
            </a:r>
            <a:r>
              <a:rPr lang="en-US" dirty="0" err="1"/>
              <a:t>facilmente</a:t>
            </a:r>
            <a:r>
              <a:rPr lang="en-US" dirty="0"/>
              <a:t> </a:t>
            </a:r>
            <a:r>
              <a:rPr lang="en-US" dirty="0" err="1"/>
              <a:t>interpretados</a:t>
            </a:r>
            <a:r>
              <a:rPr lang="en-US" dirty="0"/>
              <a:t> por </a:t>
            </a:r>
            <a:r>
              <a:rPr lang="en-US" dirty="0" err="1"/>
              <a:t>sistemas</a:t>
            </a:r>
            <a:r>
              <a:rPr lang="en-US" dirty="0"/>
              <a:t>, </a:t>
            </a:r>
            <a:r>
              <a:rPr lang="en-US" dirty="0" err="1"/>
              <a:t>maquinas</a:t>
            </a:r>
            <a:r>
              <a:rPr lang="en-US" dirty="0"/>
              <a:t> y </a:t>
            </a:r>
            <a:r>
              <a:rPr lang="en-US" dirty="0" err="1"/>
              <a:t>sensores</a:t>
            </a:r>
            <a:r>
              <a:rPr lang="en-US" dirty="0"/>
              <a:t> </a:t>
            </a:r>
            <a:r>
              <a:rPr lang="en-US" dirty="0" err="1"/>
              <a:t>como</a:t>
            </a:r>
            <a:r>
              <a:rPr lang="en-US" dirty="0"/>
              <a:t> camaras de </a:t>
            </a:r>
            <a:r>
              <a:rPr lang="en-US" dirty="0" err="1"/>
              <a:t>alta</a:t>
            </a:r>
            <a:r>
              <a:rPr lang="en-US" dirty="0"/>
              <a:t> </a:t>
            </a:r>
            <a:r>
              <a:rPr lang="en-US" dirty="0" err="1"/>
              <a:t>resolucion</a:t>
            </a:r>
            <a:r>
              <a:rPr lang="en-US" dirty="0"/>
              <a:t>.</a:t>
            </a:r>
          </a:p>
        </p:txBody>
      </p:sp>
      <p:sp>
        <p:nvSpPr>
          <p:cNvPr id="4" name="Slide Number Placeholder 3"/>
          <p:cNvSpPr>
            <a:spLocks noGrp="1"/>
          </p:cNvSpPr>
          <p:nvPr>
            <p:ph type="sldNum" sz="quarter" idx="5"/>
          </p:nvPr>
        </p:nvSpPr>
        <p:spPr/>
        <p:txBody>
          <a:bodyPr/>
          <a:lstStyle/>
          <a:p>
            <a:fld id="{26B52FE5-1AD8-4D12-BBD3-45164A135A3E}" type="slidenum">
              <a:rPr lang="fr-FR" smtClean="0"/>
              <a:t>14</a:t>
            </a:fld>
            <a:endParaRPr lang="fr-FR"/>
          </a:p>
        </p:txBody>
      </p:sp>
    </p:spTree>
    <p:extLst>
      <p:ext uri="{BB962C8B-B14F-4D97-AF65-F5344CB8AC3E}">
        <p14:creationId xmlns:p14="http://schemas.microsoft.com/office/powerpoint/2010/main" val="85032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Estudio</a:t>
            </a:r>
            <a:r>
              <a:rPr lang="en-US" dirty="0"/>
              <a:t> </a:t>
            </a:r>
            <a:r>
              <a:rPr lang="en-US" dirty="0" err="1"/>
              <a:t>en</a:t>
            </a:r>
            <a:r>
              <a:rPr lang="en-US" dirty="0"/>
              <a:t> USA </a:t>
            </a:r>
            <a:r>
              <a:rPr lang="en-US" dirty="0" err="1"/>
              <a:t>sobre</a:t>
            </a:r>
            <a:r>
              <a:rPr lang="en-US" dirty="0"/>
              <a:t> </a:t>
            </a:r>
            <a:r>
              <a:rPr lang="en-US" dirty="0" err="1"/>
              <a:t>Ayudas</a:t>
            </a:r>
            <a:r>
              <a:rPr lang="en-US" dirty="0"/>
              <a:t> a la </a:t>
            </a:r>
            <a:r>
              <a:rPr lang="en-US" dirty="0" err="1"/>
              <a:t>navegacion</a:t>
            </a:r>
            <a:r>
              <a:rPr lang="en-US" dirty="0"/>
              <a:t> </a:t>
            </a:r>
            <a:r>
              <a:rPr lang="en-US" dirty="0" err="1"/>
              <a:t>virtuales</a:t>
            </a:r>
            <a:r>
              <a:rPr lang="en-US" dirty="0"/>
              <a:t> </a:t>
            </a:r>
            <a:r>
              <a:rPr lang="en-US" dirty="0" err="1"/>
              <a:t>donde</a:t>
            </a:r>
            <a:r>
              <a:rPr lang="en-US" dirty="0"/>
              <a:t> es </a:t>
            </a:r>
            <a:r>
              <a:rPr lang="en-US" dirty="0" err="1"/>
              <a:t>interesante</a:t>
            </a:r>
            <a:r>
              <a:rPr lang="en-US" dirty="0"/>
              <a:t> </a:t>
            </a:r>
            <a:r>
              <a:rPr lang="en-US" dirty="0" err="1"/>
              <a:t>ver</a:t>
            </a:r>
            <a:r>
              <a:rPr lang="en-US" dirty="0"/>
              <a:t> </a:t>
            </a:r>
            <a:r>
              <a:rPr lang="en-US" dirty="0" err="1"/>
              <a:t>como</a:t>
            </a:r>
            <a:r>
              <a:rPr lang="en-US" dirty="0"/>
              <a:t> se </a:t>
            </a:r>
            <a:r>
              <a:rPr lang="en-US" dirty="0" err="1"/>
              <a:t>emplea</a:t>
            </a:r>
            <a:r>
              <a:rPr lang="en-US" dirty="0"/>
              <a:t> </a:t>
            </a:r>
            <a:r>
              <a:rPr lang="en-US" dirty="0" err="1"/>
              <a:t>el</a:t>
            </a:r>
            <a:r>
              <a:rPr lang="en-US" dirty="0"/>
              <a:t> Sistema actual </a:t>
            </a:r>
            <a:r>
              <a:rPr lang="en-US" dirty="0" err="1"/>
              <a:t>en</a:t>
            </a:r>
            <a:r>
              <a:rPr lang="en-US" dirty="0"/>
              <a:t> </a:t>
            </a:r>
            <a:r>
              <a:rPr lang="en-US" dirty="0" err="1"/>
              <a:t>desarrollos</a:t>
            </a:r>
            <a:r>
              <a:rPr lang="en-US" dirty="0"/>
              <a:t> </a:t>
            </a:r>
            <a:r>
              <a:rPr lang="en-US" dirty="0" err="1"/>
              <a:t>complejos</a:t>
            </a:r>
            <a:r>
              <a:rPr lang="en-US" dirty="0"/>
              <a:t>. </a:t>
            </a:r>
            <a:r>
              <a:rPr lang="en-US" dirty="0" err="1"/>
              <a:t>En</a:t>
            </a:r>
            <a:r>
              <a:rPr lang="en-US" dirty="0"/>
              <a:t> </a:t>
            </a:r>
            <a:r>
              <a:rPr lang="en-US" dirty="0" err="1"/>
              <a:t>el</a:t>
            </a:r>
            <a:r>
              <a:rPr lang="en-US" dirty="0"/>
              <a:t> </a:t>
            </a:r>
            <a:r>
              <a:rPr lang="en-US" dirty="0" err="1"/>
              <a:t>estudio</a:t>
            </a:r>
            <a:r>
              <a:rPr lang="en-US" dirty="0"/>
              <a:t> </a:t>
            </a:r>
            <a:r>
              <a:rPr lang="en-US" dirty="0" err="1"/>
              <a:t>igualmente</a:t>
            </a:r>
            <a:r>
              <a:rPr lang="en-US" dirty="0"/>
              <a:t> se </a:t>
            </a:r>
            <a:r>
              <a:rPr lang="en-US" dirty="0" err="1"/>
              <a:t>lleva</a:t>
            </a:r>
            <a:r>
              <a:rPr lang="en-US" dirty="0"/>
              <a:t> a </a:t>
            </a:r>
            <a:r>
              <a:rPr lang="en-US" dirty="0" err="1"/>
              <a:t>cabo</a:t>
            </a:r>
            <a:r>
              <a:rPr lang="en-US" dirty="0"/>
              <a:t> una </a:t>
            </a:r>
            <a:r>
              <a:rPr lang="en-US" dirty="0" err="1"/>
              <a:t>batimetria</a:t>
            </a:r>
            <a:r>
              <a:rPr lang="en-US" dirty="0"/>
              <a:t> digital de la </a:t>
            </a:r>
            <a:r>
              <a:rPr lang="en-US" dirty="0" err="1"/>
              <a:t>ruta</a:t>
            </a:r>
            <a:r>
              <a:rPr lang="en-US" dirty="0"/>
              <a:t> con sonar para </a:t>
            </a:r>
            <a:r>
              <a:rPr lang="en-US" dirty="0" err="1"/>
              <a:t>identificar</a:t>
            </a:r>
            <a:r>
              <a:rPr lang="en-US" dirty="0"/>
              <a:t> y </a:t>
            </a:r>
            <a:r>
              <a:rPr lang="en-US" dirty="0" err="1"/>
              <a:t>analizar</a:t>
            </a:r>
            <a:r>
              <a:rPr lang="en-US" dirty="0"/>
              <a:t> </a:t>
            </a:r>
            <a:r>
              <a:rPr lang="en-US" dirty="0" err="1"/>
              <a:t>el</a:t>
            </a:r>
            <a:r>
              <a:rPr lang="en-US" dirty="0"/>
              <a:t> </a:t>
            </a:r>
            <a:r>
              <a:rPr lang="en-US" dirty="0" err="1"/>
              <a:t>fondo</a:t>
            </a:r>
            <a:r>
              <a:rPr lang="en-US" dirty="0"/>
              <a:t> </a:t>
            </a:r>
            <a:r>
              <a:rPr lang="en-US" dirty="0" err="1"/>
              <a:t>marino</a:t>
            </a:r>
            <a:r>
              <a:rPr lang="en-US" dirty="0"/>
              <a:t> y </a:t>
            </a:r>
            <a:r>
              <a:rPr lang="en-US" dirty="0" err="1"/>
              <a:t>repercusion</a:t>
            </a:r>
            <a:r>
              <a:rPr lang="en-US" dirty="0"/>
              <a:t> </a:t>
            </a:r>
            <a:r>
              <a:rPr lang="en-US" dirty="0" err="1"/>
              <a:t>en</a:t>
            </a:r>
            <a:r>
              <a:rPr lang="en-US" dirty="0"/>
              <a:t> la </a:t>
            </a:r>
            <a:r>
              <a:rPr lang="en-US" dirty="0" err="1"/>
              <a:t>navegacion</a:t>
            </a:r>
            <a:r>
              <a:rPr lang="en-US" dirty="0"/>
              <a:t>. </a:t>
            </a:r>
          </a:p>
        </p:txBody>
      </p:sp>
      <p:sp>
        <p:nvSpPr>
          <p:cNvPr id="4" name="Slide Number Placeholder 3"/>
          <p:cNvSpPr>
            <a:spLocks noGrp="1"/>
          </p:cNvSpPr>
          <p:nvPr>
            <p:ph type="sldNum" sz="quarter" idx="5"/>
          </p:nvPr>
        </p:nvSpPr>
        <p:spPr/>
        <p:txBody>
          <a:bodyPr/>
          <a:lstStyle/>
          <a:p>
            <a:fld id="{26B52FE5-1AD8-4D12-BBD3-45164A135A3E}" type="slidenum">
              <a:rPr lang="fr-FR" smtClean="0"/>
              <a:t>15</a:t>
            </a:fld>
            <a:endParaRPr lang="fr-FR"/>
          </a:p>
        </p:txBody>
      </p:sp>
    </p:spTree>
    <p:extLst>
      <p:ext uri="{BB962C8B-B14F-4D97-AF65-F5344CB8AC3E}">
        <p14:creationId xmlns:p14="http://schemas.microsoft.com/office/powerpoint/2010/main" val="161085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Ministerio</a:t>
            </a:r>
            <a:r>
              <a:rPr lang="en-US" dirty="0"/>
              <a:t> </a:t>
            </a:r>
            <a:r>
              <a:rPr lang="en-US" dirty="0" err="1"/>
              <a:t>coreano</a:t>
            </a:r>
            <a:r>
              <a:rPr lang="en-US" dirty="0"/>
              <a:t> de </a:t>
            </a:r>
            <a:r>
              <a:rPr lang="en-US" dirty="0" err="1"/>
              <a:t>océanos</a:t>
            </a:r>
            <a:r>
              <a:rPr lang="en-US" dirty="0"/>
              <a:t> y </a:t>
            </a:r>
            <a:r>
              <a:rPr lang="en-US" dirty="0" err="1"/>
              <a:t>pesca</a:t>
            </a:r>
            <a:r>
              <a:rPr lang="en-US" dirty="0"/>
              <a:t> </a:t>
            </a:r>
            <a:r>
              <a:rPr lang="en-US" dirty="0" err="1"/>
              <a:t>lanzo</a:t>
            </a:r>
            <a:r>
              <a:rPr lang="en-US" dirty="0"/>
              <a:t> la </a:t>
            </a:r>
            <a:r>
              <a:rPr lang="en-US" dirty="0" err="1"/>
              <a:t>iniciativa</a:t>
            </a:r>
            <a:r>
              <a:rPr lang="en-US" dirty="0"/>
              <a:t> SMART AtoN para </a:t>
            </a:r>
            <a:r>
              <a:rPr lang="en-US" dirty="0" err="1"/>
              <a:t>actualizar</a:t>
            </a:r>
            <a:r>
              <a:rPr lang="en-US" dirty="0"/>
              <a:t> la </a:t>
            </a:r>
            <a:r>
              <a:rPr lang="en-US" dirty="0" err="1"/>
              <a:t>infraestructura</a:t>
            </a:r>
            <a:r>
              <a:rPr lang="en-US" dirty="0"/>
              <a:t> </a:t>
            </a:r>
            <a:r>
              <a:rPr lang="en-US" dirty="0" err="1"/>
              <a:t>dando</a:t>
            </a:r>
            <a:r>
              <a:rPr lang="en-US" dirty="0"/>
              <a:t> </a:t>
            </a:r>
            <a:r>
              <a:rPr lang="en-US" dirty="0" err="1"/>
              <a:t>soporte</a:t>
            </a:r>
            <a:r>
              <a:rPr lang="en-US" dirty="0"/>
              <a:t> a </a:t>
            </a:r>
            <a:r>
              <a:rPr lang="en-US" dirty="0" err="1"/>
              <a:t>mercantes</a:t>
            </a:r>
            <a:r>
              <a:rPr lang="en-US" dirty="0"/>
              <a:t>, </a:t>
            </a:r>
            <a:r>
              <a:rPr lang="en-US" dirty="0" err="1"/>
              <a:t>pesqueros</a:t>
            </a:r>
            <a:r>
              <a:rPr lang="en-US" dirty="0"/>
              <a:t> y </a:t>
            </a:r>
            <a:r>
              <a:rPr lang="en-US" dirty="0" err="1"/>
              <a:t>futuros</a:t>
            </a:r>
            <a:r>
              <a:rPr lang="en-US" dirty="0"/>
              <a:t> </a:t>
            </a:r>
            <a:r>
              <a:rPr lang="en-US" dirty="0" err="1"/>
              <a:t>desarrollos</a:t>
            </a:r>
            <a:r>
              <a:rPr lang="en-US" dirty="0"/>
              <a:t> de MASS</a:t>
            </a:r>
          </a:p>
        </p:txBody>
      </p:sp>
      <p:sp>
        <p:nvSpPr>
          <p:cNvPr id="4" name="Slide Number Placeholder 3"/>
          <p:cNvSpPr>
            <a:spLocks noGrp="1"/>
          </p:cNvSpPr>
          <p:nvPr>
            <p:ph type="sldNum" sz="quarter" idx="5"/>
          </p:nvPr>
        </p:nvSpPr>
        <p:spPr/>
        <p:txBody>
          <a:bodyPr/>
          <a:lstStyle/>
          <a:p>
            <a:fld id="{26B52FE5-1AD8-4D12-BBD3-45164A135A3E}" type="slidenum">
              <a:rPr lang="fr-FR" smtClean="0"/>
              <a:t>16</a:t>
            </a:fld>
            <a:endParaRPr lang="fr-FR"/>
          </a:p>
        </p:txBody>
      </p:sp>
    </p:spTree>
    <p:extLst>
      <p:ext uri="{BB962C8B-B14F-4D97-AF65-F5344CB8AC3E}">
        <p14:creationId xmlns:p14="http://schemas.microsoft.com/office/powerpoint/2010/main" val="3946574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Aun</a:t>
            </a:r>
            <a:r>
              <a:rPr lang="en-US" dirty="0"/>
              <a:t> no se ha </a:t>
            </a:r>
            <a:r>
              <a:rPr lang="en-US" dirty="0" err="1"/>
              <a:t>harmonizado</a:t>
            </a:r>
            <a:r>
              <a:rPr lang="en-US" dirty="0"/>
              <a:t> los </a:t>
            </a:r>
            <a:r>
              <a:rPr lang="en-US" dirty="0" err="1"/>
              <a:t>procedimientos</a:t>
            </a:r>
            <a:r>
              <a:rPr lang="en-US" dirty="0"/>
              <a:t>, </a:t>
            </a:r>
            <a:r>
              <a:rPr lang="en-US" dirty="0" err="1"/>
              <a:t>requisitos</a:t>
            </a:r>
            <a:r>
              <a:rPr lang="en-US" dirty="0"/>
              <a:t> y </a:t>
            </a:r>
            <a:r>
              <a:rPr lang="en-US" dirty="0" err="1"/>
              <a:t>responsabilidades</a:t>
            </a:r>
            <a:r>
              <a:rPr lang="en-US" dirty="0"/>
              <a:t> del </a:t>
            </a:r>
            <a:r>
              <a:rPr lang="en-US" dirty="0" err="1"/>
              <a:t>centro</a:t>
            </a:r>
            <a:r>
              <a:rPr lang="en-US" dirty="0"/>
              <a:t> de control </a:t>
            </a:r>
            <a:r>
              <a:rPr lang="en-US" dirty="0" err="1"/>
              <a:t>en</a:t>
            </a:r>
            <a:r>
              <a:rPr lang="en-US" dirty="0"/>
              <a:t> tierra (SCC) que opera </a:t>
            </a:r>
            <a:r>
              <a:rPr lang="en-US" dirty="0" err="1"/>
              <a:t>el</a:t>
            </a:r>
            <a:r>
              <a:rPr lang="en-US" dirty="0"/>
              <a:t> </a:t>
            </a:r>
            <a:r>
              <a:rPr lang="en-US" dirty="0" err="1"/>
              <a:t>buque</a:t>
            </a:r>
            <a:r>
              <a:rPr lang="en-US" dirty="0"/>
              <a:t> </a:t>
            </a:r>
            <a:r>
              <a:rPr lang="en-US" dirty="0" err="1"/>
              <a:t>autonomo</a:t>
            </a:r>
            <a:r>
              <a:rPr lang="en-US" dirty="0"/>
              <a:t> de forma </a:t>
            </a:r>
            <a:r>
              <a:rPr lang="en-US" dirty="0" err="1"/>
              <a:t>remota</a:t>
            </a:r>
            <a:r>
              <a:rPr lang="en-US" dirty="0"/>
              <a:t> </a:t>
            </a:r>
            <a:r>
              <a:rPr lang="en-US" dirty="0" err="1"/>
              <a:t>teniendo</a:t>
            </a:r>
            <a:r>
              <a:rPr lang="en-US" dirty="0"/>
              <a:t> </a:t>
            </a:r>
            <a:r>
              <a:rPr lang="en-US" dirty="0" err="1"/>
              <a:t>en</a:t>
            </a:r>
            <a:r>
              <a:rPr lang="en-US" dirty="0"/>
              <a:t> </a:t>
            </a:r>
            <a:r>
              <a:rPr lang="en-US" dirty="0" err="1"/>
              <a:t>cuenta</a:t>
            </a:r>
            <a:r>
              <a:rPr lang="en-US" dirty="0"/>
              <a:t> las </a:t>
            </a:r>
            <a:r>
              <a:rPr lang="en-US" dirty="0" err="1"/>
              <a:t>el</a:t>
            </a:r>
            <a:r>
              <a:rPr lang="en-US" dirty="0"/>
              <a:t> </a:t>
            </a:r>
            <a:r>
              <a:rPr lang="en-US" dirty="0" err="1"/>
              <a:t>trafico</a:t>
            </a:r>
            <a:r>
              <a:rPr lang="en-US" dirty="0"/>
              <a:t> de los MASS y </a:t>
            </a:r>
            <a:r>
              <a:rPr lang="en-US" dirty="0" err="1"/>
              <a:t>barcos</a:t>
            </a:r>
            <a:r>
              <a:rPr lang="en-US" dirty="0"/>
              <a:t> </a:t>
            </a:r>
            <a:r>
              <a:rPr lang="en-US" dirty="0" err="1"/>
              <a:t>convencionales</a:t>
            </a:r>
            <a:r>
              <a:rPr lang="en-US" dirty="0"/>
              <a:t>. Por </a:t>
            </a:r>
            <a:r>
              <a:rPr lang="en-US" dirty="0" err="1"/>
              <a:t>ejemplo</a:t>
            </a:r>
            <a:r>
              <a:rPr lang="en-US" dirty="0"/>
              <a:t> </a:t>
            </a:r>
            <a:r>
              <a:rPr lang="en-US" dirty="0" err="1"/>
              <a:t>en</a:t>
            </a:r>
            <a:r>
              <a:rPr lang="en-US" dirty="0"/>
              <a:t> </a:t>
            </a:r>
            <a:r>
              <a:rPr lang="en-US" dirty="0" err="1"/>
              <a:t>situaciones</a:t>
            </a:r>
            <a:r>
              <a:rPr lang="en-US" dirty="0"/>
              <a:t> de </a:t>
            </a:r>
            <a:r>
              <a:rPr lang="en-US" dirty="0" err="1"/>
              <a:t>emergencia</a:t>
            </a:r>
            <a:r>
              <a:rPr lang="en-US" dirty="0"/>
              <a:t>, </a:t>
            </a:r>
            <a:r>
              <a:rPr lang="en-US" dirty="0" err="1"/>
              <a:t>el</a:t>
            </a:r>
            <a:r>
              <a:rPr lang="en-US" dirty="0"/>
              <a:t> </a:t>
            </a:r>
            <a:r>
              <a:rPr lang="en-US" dirty="0" err="1"/>
              <a:t>operador</a:t>
            </a:r>
            <a:r>
              <a:rPr lang="en-US" dirty="0"/>
              <a:t> VTS </a:t>
            </a:r>
            <a:r>
              <a:rPr lang="en-US" dirty="0" err="1"/>
              <a:t>podra</a:t>
            </a:r>
            <a:r>
              <a:rPr lang="en-US" dirty="0"/>
              <a:t> </a:t>
            </a:r>
            <a:r>
              <a:rPr lang="en-US" dirty="0" err="1"/>
              <a:t>hablar</a:t>
            </a:r>
            <a:r>
              <a:rPr lang="en-US" dirty="0"/>
              <a:t> con </a:t>
            </a:r>
            <a:r>
              <a:rPr lang="en-US" dirty="0" err="1"/>
              <a:t>el</a:t>
            </a:r>
            <a:r>
              <a:rPr lang="en-US" dirty="0"/>
              <a:t> MASS or con </a:t>
            </a:r>
            <a:r>
              <a:rPr lang="en-US" dirty="0" err="1"/>
              <a:t>el</a:t>
            </a:r>
            <a:r>
              <a:rPr lang="en-US" dirty="0"/>
              <a:t> </a:t>
            </a:r>
            <a:r>
              <a:rPr lang="en-US" dirty="0" err="1"/>
              <a:t>centro</a:t>
            </a:r>
            <a:r>
              <a:rPr lang="en-US" dirty="0"/>
              <a:t> de control. Que </a:t>
            </a:r>
            <a:r>
              <a:rPr lang="en-US" dirty="0" err="1"/>
              <a:t>respuesta</a:t>
            </a:r>
            <a:r>
              <a:rPr lang="en-US" dirty="0"/>
              <a:t> se </a:t>
            </a:r>
            <a:r>
              <a:rPr lang="en-US" dirty="0" err="1"/>
              <a:t>espera</a:t>
            </a:r>
            <a:r>
              <a:rPr lang="en-US" dirty="0"/>
              <a:t> del </a:t>
            </a:r>
            <a:r>
              <a:rPr lang="en-US" dirty="0" err="1"/>
              <a:t>buque</a:t>
            </a:r>
            <a:r>
              <a:rPr lang="en-US" dirty="0"/>
              <a:t> y </a:t>
            </a:r>
            <a:r>
              <a:rPr lang="en-US" dirty="0" err="1"/>
              <a:t>su</a:t>
            </a:r>
            <a:r>
              <a:rPr lang="en-US" dirty="0"/>
              <a:t> </a:t>
            </a:r>
            <a:r>
              <a:rPr lang="en-US" dirty="0" err="1"/>
              <a:t>operador</a:t>
            </a:r>
            <a:r>
              <a:rPr lang="en-US" dirty="0"/>
              <a:t>.</a:t>
            </a:r>
          </a:p>
        </p:txBody>
      </p:sp>
      <p:sp>
        <p:nvSpPr>
          <p:cNvPr id="4" name="Slide Number Placeholder 3"/>
          <p:cNvSpPr>
            <a:spLocks noGrp="1"/>
          </p:cNvSpPr>
          <p:nvPr>
            <p:ph type="sldNum" sz="quarter" idx="5"/>
          </p:nvPr>
        </p:nvSpPr>
        <p:spPr/>
        <p:txBody>
          <a:bodyPr/>
          <a:lstStyle/>
          <a:p>
            <a:fld id="{26B52FE5-1AD8-4D12-BBD3-45164A135A3E}" type="slidenum">
              <a:rPr lang="fr-FR" smtClean="0"/>
              <a:t>17</a:t>
            </a:fld>
            <a:endParaRPr lang="fr-FR"/>
          </a:p>
        </p:txBody>
      </p:sp>
    </p:spTree>
    <p:extLst>
      <p:ext uri="{BB962C8B-B14F-4D97-AF65-F5344CB8AC3E}">
        <p14:creationId xmlns:p14="http://schemas.microsoft.com/office/powerpoint/2010/main" val="270491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B52FE5-1AD8-4D12-BBD3-45164A135A3E}" type="slidenum">
              <a:rPr lang="fr-FR" smtClean="0"/>
              <a:t>19</a:t>
            </a:fld>
            <a:endParaRPr lang="fr-FR"/>
          </a:p>
        </p:txBody>
      </p:sp>
    </p:spTree>
    <p:extLst>
      <p:ext uri="{BB962C8B-B14F-4D97-AF65-F5344CB8AC3E}">
        <p14:creationId xmlns:p14="http://schemas.microsoft.com/office/powerpoint/2010/main" val="295216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 </a:t>
            </a:r>
            <a:r>
              <a:rPr lang="en-US" dirty="0" err="1"/>
              <a:t>hecho</a:t>
            </a:r>
            <a:r>
              <a:rPr lang="en-US" dirty="0"/>
              <a:t> que MASS no </a:t>
            </a:r>
            <a:r>
              <a:rPr lang="en-US" dirty="0" err="1"/>
              <a:t>contempla</a:t>
            </a:r>
            <a:r>
              <a:rPr lang="en-US" dirty="0"/>
              <a:t> una unica </a:t>
            </a:r>
            <a:r>
              <a:rPr lang="en-US" dirty="0" err="1"/>
              <a:t>tecnologia</a:t>
            </a:r>
            <a:r>
              <a:rPr lang="en-US" dirty="0"/>
              <a:t> </a:t>
            </a:r>
            <a:r>
              <a:rPr lang="en-US" dirty="0" err="1"/>
              <a:t>si</a:t>
            </a:r>
            <a:r>
              <a:rPr lang="en-US" dirty="0"/>
              <a:t> no que </a:t>
            </a:r>
            <a:r>
              <a:rPr lang="en-US" dirty="0" err="1"/>
              <a:t>implica</a:t>
            </a:r>
            <a:r>
              <a:rPr lang="en-US" dirty="0"/>
              <a:t> </a:t>
            </a:r>
            <a:r>
              <a:rPr lang="en-US" dirty="0" err="1"/>
              <a:t>distintos</a:t>
            </a:r>
            <a:r>
              <a:rPr lang="en-US" dirty="0"/>
              <a:t> </a:t>
            </a:r>
            <a:r>
              <a:rPr lang="en-US" dirty="0" err="1"/>
              <a:t>estandares</a:t>
            </a:r>
            <a:r>
              <a:rPr lang="en-US" dirty="0"/>
              <a:t> IALA: AtoN visuals, VTS, </a:t>
            </a:r>
            <a:r>
              <a:rPr lang="en-US" dirty="0" err="1"/>
              <a:t>analisis</a:t>
            </a:r>
            <a:r>
              <a:rPr lang="en-US" dirty="0"/>
              <a:t> de </a:t>
            </a:r>
            <a:r>
              <a:rPr lang="en-US" dirty="0" err="1"/>
              <a:t>riesgos</a:t>
            </a:r>
            <a:r>
              <a:rPr lang="en-US" dirty="0"/>
              <a:t>, PNT, Comunicaciones, S-200 </a:t>
            </a:r>
            <a:r>
              <a:rPr lang="en-US" dirty="0" err="1"/>
              <a:t>siendo</a:t>
            </a:r>
            <a:r>
              <a:rPr lang="en-US" dirty="0"/>
              <a:t> </a:t>
            </a:r>
            <a:r>
              <a:rPr lang="en-US" dirty="0" err="1"/>
              <a:t>el</a:t>
            </a:r>
            <a:r>
              <a:rPr lang="en-US" dirty="0"/>
              <a:t> </a:t>
            </a:r>
            <a:r>
              <a:rPr lang="en-US" dirty="0" err="1"/>
              <a:t>modelado</a:t>
            </a:r>
            <a:r>
              <a:rPr lang="en-US" dirty="0"/>
              <a:t> de </a:t>
            </a:r>
            <a:r>
              <a:rPr lang="en-US" dirty="0" err="1"/>
              <a:t>datos</a:t>
            </a:r>
            <a:r>
              <a:rPr lang="en-US" dirty="0"/>
              <a:t> </a:t>
            </a:r>
            <a:r>
              <a:rPr lang="en-US" dirty="0" err="1"/>
              <a:t>el</a:t>
            </a:r>
            <a:r>
              <a:rPr lang="en-US" dirty="0"/>
              <a:t> </a:t>
            </a:r>
            <a:r>
              <a:rPr lang="en-US" dirty="0" err="1"/>
              <a:t>esqueleto</a:t>
            </a:r>
            <a:r>
              <a:rPr lang="en-US" dirty="0"/>
              <a:t> de </a:t>
            </a:r>
            <a:r>
              <a:rPr lang="en-US" dirty="0" err="1"/>
              <a:t>estas</a:t>
            </a:r>
            <a:r>
              <a:rPr lang="en-US" dirty="0"/>
              <a:t> </a:t>
            </a:r>
            <a:r>
              <a:rPr lang="en-US" dirty="0" err="1"/>
              <a:t>operaciones</a:t>
            </a:r>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20</a:t>
            </a:fld>
            <a:endParaRPr lang="fr-FR"/>
          </a:p>
        </p:txBody>
      </p:sp>
    </p:spTree>
    <p:extLst>
      <p:ext uri="{BB962C8B-B14F-4D97-AF65-F5344CB8AC3E}">
        <p14:creationId xmlns:p14="http://schemas.microsoft.com/office/powerpoint/2010/main" val="667750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 </a:t>
            </a:r>
            <a:r>
              <a:rPr lang="en-US" dirty="0" err="1"/>
              <a:t>mencionado</a:t>
            </a:r>
            <a:r>
              <a:rPr lang="en-US" dirty="0"/>
              <a:t>, se </a:t>
            </a:r>
            <a:r>
              <a:rPr lang="en-US" dirty="0" err="1"/>
              <a:t>esta</a:t>
            </a:r>
            <a:r>
              <a:rPr lang="en-US" dirty="0"/>
              <a:t> </a:t>
            </a:r>
            <a:r>
              <a:rPr lang="en-US" dirty="0" err="1"/>
              <a:t>trabajando</a:t>
            </a:r>
            <a:r>
              <a:rPr lang="en-US" dirty="0"/>
              <a:t> </a:t>
            </a:r>
            <a:r>
              <a:rPr lang="en-US" dirty="0" err="1"/>
              <a:t>en</a:t>
            </a:r>
            <a:r>
              <a:rPr lang="en-US" dirty="0"/>
              <a:t> </a:t>
            </a:r>
            <a:r>
              <a:rPr lang="en-US" dirty="0" err="1"/>
              <a:t>tres</a:t>
            </a:r>
            <a:r>
              <a:rPr lang="en-US" dirty="0"/>
              <a:t> </a:t>
            </a:r>
            <a:r>
              <a:rPr lang="en-US" dirty="0" err="1"/>
              <a:t>grandes</a:t>
            </a:r>
            <a:r>
              <a:rPr lang="en-US" dirty="0"/>
              <a:t> areas </a:t>
            </a:r>
            <a:r>
              <a:rPr lang="en-US" dirty="0" err="1"/>
              <a:t>en</a:t>
            </a:r>
            <a:r>
              <a:rPr lang="en-US" dirty="0"/>
              <a:t> </a:t>
            </a:r>
            <a:r>
              <a:rPr lang="en-US" dirty="0" err="1"/>
              <a:t>el</a:t>
            </a:r>
            <a:r>
              <a:rPr lang="en-US" dirty="0"/>
              <a:t> </a:t>
            </a:r>
            <a:r>
              <a:rPr lang="en-US" dirty="0" err="1"/>
              <a:t>marco</a:t>
            </a:r>
            <a:r>
              <a:rPr lang="en-US" dirty="0"/>
              <a:t> de IALA para responder a los </a:t>
            </a:r>
            <a:r>
              <a:rPr lang="en-US" dirty="0" err="1"/>
              <a:t>retos</a:t>
            </a:r>
            <a:r>
              <a:rPr lang="en-US" dirty="0"/>
              <a:t> de los </a:t>
            </a:r>
            <a:r>
              <a:rPr lang="en-US" dirty="0" err="1"/>
              <a:t>buques</a:t>
            </a:r>
            <a:r>
              <a:rPr lang="en-US" dirty="0"/>
              <a:t> </a:t>
            </a:r>
            <a:r>
              <a:rPr lang="en-US" dirty="0" err="1"/>
              <a:t>autonomos</a:t>
            </a:r>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21</a:t>
            </a:fld>
            <a:endParaRPr lang="fr-FR"/>
          </a:p>
        </p:txBody>
      </p:sp>
    </p:spTree>
    <p:extLst>
      <p:ext uri="{BB962C8B-B14F-4D97-AF65-F5344CB8AC3E}">
        <p14:creationId xmlns:p14="http://schemas.microsoft.com/office/powerpoint/2010/main" val="239288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6B52FE5-1AD8-4D12-BBD3-45164A135A3E}" type="slidenum">
              <a:rPr lang="fr-FR" smtClean="0"/>
              <a:t>2</a:t>
            </a:fld>
            <a:endParaRPr lang="fr-FR"/>
          </a:p>
        </p:txBody>
      </p:sp>
    </p:spTree>
    <p:extLst>
      <p:ext uri="{BB962C8B-B14F-4D97-AF65-F5344CB8AC3E}">
        <p14:creationId xmlns:p14="http://schemas.microsoft.com/office/powerpoint/2010/main" val="2745979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workshop on Marine Aids to Navigation in the autonomous world was held on 20 May 2021 and from 24 to 28 May 2021 as a virtual IALA workshop.</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US" sz="1200" dirty="0">
                <a:effectLst/>
                <a:latin typeface="Calibri" panose="020F0502020204030204" pitchFamily="34" charset="0"/>
                <a:ea typeface="Calibri" panose="020F0502020204030204" pitchFamily="34" charset="0"/>
              </a:rPr>
              <a:t>The workshop was attended by 109 participants from 29 countries. </a:t>
            </a:r>
          </a:p>
          <a:p>
            <a:pPr marL="342900" lvl="0" indent="-342900" algn="just">
              <a:spcAft>
                <a:spcPts val="6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There are </a:t>
            </a:r>
            <a:r>
              <a:rPr lang="en-GB" sz="1200" b="1" dirty="0">
                <a:effectLst/>
                <a:latin typeface="Calibri" panose="020F0502020204030204" pitchFamily="34" charset="0"/>
                <a:ea typeface="Calibri" panose="020F0502020204030204" pitchFamily="34" charset="0"/>
                <a:cs typeface="Arial" panose="020B0604020202020204" pitchFamily="34" charset="0"/>
              </a:rPr>
              <a:t>already </a:t>
            </a:r>
            <a:r>
              <a:rPr lang="en-GB" sz="1200" dirty="0">
                <a:effectLst/>
                <a:latin typeface="Calibri" panose="020F0502020204030204" pitchFamily="34" charset="0"/>
                <a:ea typeface="Calibri" panose="020F0502020204030204" pitchFamily="34" charset="0"/>
                <a:cs typeface="Arial" panose="020B0604020202020204" pitchFamily="34" charset="0"/>
              </a:rPr>
              <a:t>some ships operating in degree two and three, in particular non-SOLAS ships </a:t>
            </a:r>
            <a:r>
              <a:rPr lang="en-GB" sz="1200" b="1" dirty="0">
                <a:effectLst/>
                <a:latin typeface="Calibri" panose="020F0502020204030204" pitchFamily="34" charset="0"/>
                <a:ea typeface="Calibri" panose="020F0502020204030204" pitchFamily="34" charset="0"/>
                <a:cs typeface="Arial" panose="020B0604020202020204" pitchFamily="34" charset="0"/>
              </a:rPr>
              <a:t>( up to 300 tonnes less than 24 metres)</a:t>
            </a:r>
            <a:r>
              <a:rPr lang="en-GB" sz="1200" dirty="0">
                <a:effectLst/>
                <a:latin typeface="Calibri" panose="020F0502020204030204" pitchFamily="34" charset="0"/>
                <a:ea typeface="Calibri" panose="020F0502020204030204" pitchFamily="34" charset="0"/>
                <a:cs typeface="Arial" panose="020B0604020202020204" pitchFamily="34" charset="0"/>
              </a:rPr>
              <a:t> such as survey vessels.</a:t>
            </a:r>
          </a:p>
          <a:p>
            <a:pPr marL="342900" lvl="0" indent="-342900" algn="just">
              <a:spcAft>
                <a:spcPts val="600"/>
              </a:spcAft>
              <a:buFont typeface="Symbol" panose="05050102010706020507" pitchFamily="18" charset="2"/>
              <a:buChar char=""/>
            </a:pPr>
            <a:r>
              <a:rPr lang="en-AU" sz="1200" dirty="0">
                <a:effectLst/>
                <a:latin typeface="Calibri" panose="020F0502020204030204" pitchFamily="34" charset="0"/>
                <a:ea typeface="Calibri" panose="020F0502020204030204" pitchFamily="34" charset="0"/>
                <a:cs typeface="Arial" panose="020B0604020202020204" pitchFamily="34" charset="0"/>
              </a:rPr>
              <a:t>Global standards for equipment and software associated with MASS, and their ongoing maintenance, need to be adopted to ensure satisfactory levels of connectivity, safety and efficiency. It is envisaged that </a:t>
            </a:r>
            <a:r>
              <a:rPr lang="en-GB" sz="1200" dirty="0">
                <a:effectLst/>
                <a:latin typeface="Calibri" panose="020F0502020204030204" pitchFamily="34" charset="0"/>
                <a:ea typeface="Calibri" panose="020F0502020204030204" pitchFamily="34" charset="0"/>
                <a:cs typeface="Arial" panose="020B0604020202020204" pitchFamily="34" charset="0"/>
              </a:rPr>
              <a:t>standardization on MASS equipment and software will be carried out at IMO, ITU, IEC, IACS and other international organizations, and that IALA and relevant authorities should work in close cooperation with  these organizations. </a:t>
            </a:r>
          </a:p>
          <a:p>
            <a:pPr marL="342900" lvl="0" indent="-342900" algn="just">
              <a:spcAft>
                <a:spcPts val="600"/>
              </a:spcAft>
              <a:buFont typeface="Symbol" panose="05050102010706020507" pitchFamily="18" charset="2"/>
              <a:buChar char=""/>
            </a:pPr>
            <a:r>
              <a:rPr lang="en-AU" sz="1200" dirty="0">
                <a:effectLst/>
                <a:latin typeface="Calibri" panose="020F0502020204030204" pitchFamily="34" charset="0"/>
                <a:ea typeface="Calibri" panose="020F0502020204030204" pitchFamily="34" charset="0"/>
                <a:cs typeface="Arial" panose="020B0604020202020204" pitchFamily="34" charset="0"/>
              </a:rPr>
              <a:t>The increasing number of testbeds being conducted globally provides an opportunity for engagement to facilitate a greater understanding of the implications for Marine Aids to Navigation as automation technologies evolve and mature.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AU" sz="1200" dirty="0">
                <a:effectLst/>
                <a:latin typeface="Calibri" panose="020F0502020204030204" pitchFamily="34" charset="0"/>
                <a:ea typeface="Calibri" panose="020F0502020204030204" pitchFamily="34" charset="0"/>
                <a:cs typeface="Arial" panose="020B0604020202020204" pitchFamily="34" charset="0"/>
              </a:rPr>
              <a:t>There is a growing need for IALA standards to embrace the digital domain to facilitate the advent of MASS.</a:t>
            </a:r>
            <a:endParaRPr lang="en-GB" sz="12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gn="just">
              <a:spcAft>
                <a:spcPts val="600"/>
              </a:spcAft>
              <a:buFont typeface="Symbol" panose="05050102010706020507" pitchFamily="18" charset="2"/>
              <a:buChar char=""/>
            </a:pPr>
            <a:r>
              <a:rPr lang="en-AU" sz="1200" dirty="0">
                <a:effectLst/>
                <a:latin typeface="Calibri" panose="020F0502020204030204" pitchFamily="34" charset="0"/>
                <a:ea typeface="Calibri" panose="020F0502020204030204" pitchFamily="34" charset="0"/>
                <a:cs typeface="Arial" panose="020B0604020202020204" pitchFamily="34" charset="0"/>
              </a:rPr>
              <a:t>Marine Aids to Navigation will continue to be essential infrastructure for all degrees of </a:t>
            </a:r>
            <a:r>
              <a:rPr lang="en-GB" sz="1200" dirty="0">
                <a:effectLst/>
                <a:latin typeface="Calibri" panose="020F0502020204030204" pitchFamily="34" charset="0"/>
                <a:ea typeface="Calibri" panose="020F0502020204030204" pitchFamily="34" charset="0"/>
                <a:cs typeface="Arial" panose="020B0604020202020204" pitchFamily="34" charset="0"/>
              </a:rPr>
              <a:t>maritime </a:t>
            </a:r>
            <a:r>
              <a:rPr lang="en-AU" sz="1200" dirty="0">
                <a:effectLst/>
                <a:latin typeface="Calibri" panose="020F0502020204030204" pitchFamily="34" charset="0"/>
                <a:ea typeface="Calibri" panose="020F0502020204030204" pitchFamily="34" charset="0"/>
                <a:cs typeface="Arial" panose="020B0604020202020204" pitchFamily="34" charset="0"/>
              </a:rPr>
              <a:t>autonomy on vessels and will continue to be required to support safe, efficient and pollution free transits.  This includes identifying options for </a:t>
            </a:r>
            <a:r>
              <a:rPr lang="en-GB" sz="1200" dirty="0">
                <a:effectLst/>
                <a:latin typeface="Calibri" panose="020F0502020204030204" pitchFamily="34" charset="0"/>
                <a:ea typeface="Calibri" panose="020F0502020204030204" pitchFamily="34" charset="0"/>
                <a:cs typeface="Arial" panose="020B0604020202020204" pitchFamily="34" charset="0"/>
              </a:rPr>
              <a:t>position</a:t>
            </a:r>
            <a:r>
              <a:rPr lang="en-AU" sz="1200" dirty="0">
                <a:effectLst/>
                <a:latin typeface="Calibri" panose="020F0502020204030204" pitchFamily="34" charset="0"/>
                <a:ea typeface="Calibri" panose="020F0502020204030204" pitchFamily="34" charset="0"/>
                <a:cs typeface="Arial" panose="020B0604020202020204" pitchFamily="34" charset="0"/>
              </a:rPr>
              <a:t>, navigation and timing (PNT). This may lead to the development of adaptive </a:t>
            </a:r>
            <a:r>
              <a:rPr lang="en-AU" sz="1200" dirty="0" err="1">
                <a:effectLst/>
                <a:latin typeface="Calibri" panose="020F0502020204030204" pitchFamily="34" charset="0"/>
                <a:ea typeface="Calibri" panose="020F0502020204030204" pitchFamily="34" charset="0"/>
                <a:cs typeface="Arial" panose="020B0604020202020204" pitchFamily="34" charset="0"/>
              </a:rPr>
              <a:t>AtoN</a:t>
            </a:r>
            <a:r>
              <a:rPr lang="en-AU" sz="1200" dirty="0">
                <a:effectLst/>
                <a:latin typeface="Calibri" panose="020F0502020204030204" pitchFamily="34" charset="0"/>
                <a:ea typeface="Calibri" panose="020F0502020204030204" pitchFamily="34" charset="0"/>
                <a:cs typeface="Arial" panose="020B0604020202020204" pitchFamily="34" charset="0"/>
              </a:rPr>
              <a:t> to support different degrees of autonomous vessels.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600"/>
              </a:spcAft>
              <a:buFont typeface="Symbol" panose="05050102010706020507" pitchFamily="18" charset="2"/>
              <a:buChar char=""/>
            </a:pPr>
            <a:r>
              <a:rPr lang="en-GB" sz="1200" dirty="0">
                <a:effectLst/>
                <a:latin typeface="Calibri" panose="020F0502020204030204" pitchFamily="34" charset="0"/>
                <a:ea typeface="Times New Roman" panose="02020603050405020304" pitchFamily="18" charset="0"/>
                <a:cs typeface="Arial" panose="020B0604020202020204" pitchFamily="34" charset="0"/>
              </a:rPr>
              <a:t>MASS will require a robust and resilient communication ‘system of systems’ to support complex and vital communication needs, allowing communication between ships, remote control centres, VTS, </a:t>
            </a:r>
            <a:r>
              <a:rPr lang="en-GB" sz="1200" dirty="0" err="1">
                <a:effectLst/>
                <a:latin typeface="Calibri" panose="020F0502020204030204" pitchFamily="34" charset="0"/>
                <a:ea typeface="Times New Roman" panose="02020603050405020304" pitchFamily="18" charset="0"/>
                <a:cs typeface="Arial" panose="020B0604020202020204" pitchFamily="34" charset="0"/>
              </a:rPr>
              <a:t>AtoNs</a:t>
            </a:r>
            <a:r>
              <a:rPr lang="en-GB" sz="1200" dirty="0">
                <a:effectLst/>
                <a:latin typeface="Calibri" panose="020F0502020204030204" pitchFamily="34" charset="0"/>
                <a:ea typeface="Times New Roman" panose="02020603050405020304" pitchFamily="18" charset="0"/>
                <a:cs typeface="Arial" panose="020B0604020202020204" pitchFamily="34" charset="0"/>
              </a:rPr>
              <a:t> and other elements that may be required in a MASS operating environment.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6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The management of ship traffic to ensure the safety and efficiency of ship movements by VTS will evolve with the advent of MASS. This may involve managing ‘big data’, interacting with MASS using digital means, with possibly centralised, distributed and/or virtualised VTS ‘centres’ in the future.</a:t>
            </a:r>
          </a:p>
          <a:p>
            <a:pPr marL="342900" lvl="0" indent="-342900" algn="just">
              <a:spcAft>
                <a:spcPts val="6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Arial" panose="020B0604020202020204" pitchFamily="34" charset="0"/>
              </a:rPr>
              <a:t>All developments in the provision of </a:t>
            </a:r>
            <a:r>
              <a:rPr lang="en-GB" sz="1200" dirty="0" err="1">
                <a:effectLst/>
                <a:latin typeface="Calibri" panose="020F0502020204030204" pitchFamily="34" charset="0"/>
                <a:ea typeface="Calibri" panose="020F0502020204030204" pitchFamily="34" charset="0"/>
                <a:cs typeface="Arial" panose="020B0604020202020204" pitchFamily="34" charset="0"/>
              </a:rPr>
              <a:t>AtoN</a:t>
            </a:r>
            <a:r>
              <a:rPr lang="en-GB" sz="1200" dirty="0">
                <a:effectLst/>
                <a:latin typeface="Calibri" panose="020F0502020204030204" pitchFamily="34" charset="0"/>
                <a:ea typeface="Calibri" panose="020F0502020204030204" pitchFamily="34" charset="0"/>
                <a:cs typeface="Arial" panose="020B0604020202020204" pitchFamily="34" charset="0"/>
              </a:rPr>
              <a:t> to support MASS must consider their role in a mixed maritime environment which includes both conventional vessels and MASS, and be fully compatible with both.</a:t>
            </a:r>
          </a:p>
          <a:p>
            <a:pPr marL="342900" lvl="0" indent="-342900" algn="just">
              <a:spcAft>
                <a:spcPts val="6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Arial" panose="020B0604020202020204" pitchFamily="34" charset="0"/>
              </a:rPr>
              <a:t>Developments in technology and the regulatory environment to support MASS, as well as ethical / value expectations of society should be considered in the development of MASS and systems related to MASS.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26B52FE5-1AD8-4D12-BBD3-45164A135A3E}" type="slidenum">
              <a:rPr lang="fr-FR" smtClean="0"/>
              <a:t>22</a:t>
            </a:fld>
            <a:endParaRPr lang="fr-FR"/>
          </a:p>
        </p:txBody>
      </p:sp>
    </p:spTree>
    <p:extLst>
      <p:ext uri="{BB962C8B-B14F-4D97-AF65-F5344CB8AC3E}">
        <p14:creationId xmlns:p14="http://schemas.microsoft.com/office/powerpoint/2010/main" val="1819657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23</a:t>
            </a:fld>
            <a:endParaRPr lang="fr-FR"/>
          </a:p>
        </p:txBody>
      </p:sp>
    </p:spTree>
    <p:extLst>
      <p:ext uri="{BB962C8B-B14F-4D97-AF65-F5344CB8AC3E}">
        <p14:creationId xmlns:p14="http://schemas.microsoft.com/office/powerpoint/2010/main" val="611007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6B52FE5-1AD8-4D12-BBD3-45164A135A3E}" type="slidenum">
              <a:rPr lang="fr-FR" smtClean="0"/>
              <a:t>24</a:t>
            </a:fld>
            <a:endParaRPr lang="fr-FR"/>
          </a:p>
        </p:txBody>
      </p:sp>
    </p:spTree>
    <p:extLst>
      <p:ext uri="{BB962C8B-B14F-4D97-AF65-F5344CB8AC3E}">
        <p14:creationId xmlns:p14="http://schemas.microsoft.com/office/powerpoint/2010/main" val="2312304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a:t>
            </a:r>
            <a:r>
              <a:rPr lang="en-US" dirty="0" err="1"/>
              <a:t>sistemas</a:t>
            </a:r>
            <a:r>
              <a:rPr lang="en-US" dirty="0"/>
              <a:t> </a:t>
            </a:r>
            <a:r>
              <a:rPr lang="en-US" dirty="0" err="1"/>
              <a:t>autonomos</a:t>
            </a:r>
            <a:r>
              <a:rPr lang="en-US" dirty="0"/>
              <a:t> </a:t>
            </a:r>
            <a:r>
              <a:rPr lang="en-US" dirty="0" err="1"/>
              <a:t>deben</a:t>
            </a:r>
            <a:r>
              <a:rPr lang="en-US" dirty="0"/>
              <a:t> </a:t>
            </a:r>
            <a:r>
              <a:rPr lang="en-US" dirty="0" err="1"/>
              <a:t>tener</a:t>
            </a:r>
            <a:r>
              <a:rPr lang="en-US" dirty="0"/>
              <a:t> la </a:t>
            </a:r>
            <a:r>
              <a:rPr lang="en-US" dirty="0" err="1"/>
              <a:t>capacidad</a:t>
            </a:r>
            <a:r>
              <a:rPr lang="en-US" dirty="0"/>
              <a:t> de </a:t>
            </a:r>
            <a:r>
              <a:rPr lang="en-US" dirty="0" err="1"/>
              <a:t>detectar</a:t>
            </a:r>
            <a:r>
              <a:rPr lang="en-US" dirty="0"/>
              <a:t> los </a:t>
            </a:r>
            <a:r>
              <a:rPr lang="en-US" dirty="0" err="1"/>
              <a:t>obstaculos</a:t>
            </a:r>
            <a:r>
              <a:rPr lang="en-US" dirty="0"/>
              <a:t> que </a:t>
            </a:r>
            <a:r>
              <a:rPr lang="en-US" dirty="0" err="1"/>
              <a:t>puedan</a:t>
            </a:r>
            <a:r>
              <a:rPr lang="en-US" dirty="0"/>
              <a:t> </a:t>
            </a:r>
            <a:r>
              <a:rPr lang="en-US" dirty="0" err="1"/>
              <a:t>encontrarse</a:t>
            </a:r>
            <a:r>
              <a:rPr lang="en-US" dirty="0"/>
              <a:t> </a:t>
            </a:r>
            <a:r>
              <a:rPr lang="en-US" dirty="0" err="1"/>
              <a:t>en</a:t>
            </a:r>
            <a:r>
              <a:rPr lang="en-US" dirty="0"/>
              <a:t> la </a:t>
            </a:r>
            <a:r>
              <a:rPr lang="en-US" dirty="0" err="1"/>
              <a:t>navegacion</a:t>
            </a:r>
            <a:r>
              <a:rPr lang="en-US" dirty="0"/>
              <a:t> </a:t>
            </a:r>
            <a:r>
              <a:rPr lang="en-US" dirty="0" err="1"/>
              <a:t>pero</a:t>
            </a:r>
            <a:r>
              <a:rPr lang="en-US" dirty="0"/>
              <a:t> </a:t>
            </a:r>
            <a:r>
              <a:rPr lang="en-US" dirty="0" err="1"/>
              <a:t>tambien</a:t>
            </a:r>
            <a:r>
              <a:rPr lang="en-US" dirty="0"/>
              <a:t> interpreter las </a:t>
            </a:r>
            <a:r>
              <a:rPr lang="en-US" dirty="0" err="1"/>
              <a:t>ayudas</a:t>
            </a:r>
            <a:r>
              <a:rPr lang="en-US" dirty="0"/>
              <a:t> a la </a:t>
            </a:r>
            <a:r>
              <a:rPr lang="en-US" dirty="0" err="1"/>
              <a:t>navegacion</a:t>
            </a:r>
            <a:r>
              <a:rPr lang="en-US" dirty="0"/>
              <a:t> </a:t>
            </a:r>
            <a:r>
              <a:rPr lang="en-US" dirty="0" err="1"/>
              <a:t>en</a:t>
            </a:r>
            <a:r>
              <a:rPr lang="en-US" dirty="0"/>
              <a:t> </a:t>
            </a:r>
            <a:r>
              <a:rPr lang="en-US" dirty="0" err="1"/>
              <a:t>su</a:t>
            </a:r>
            <a:r>
              <a:rPr lang="en-US" dirty="0"/>
              <a:t> </a:t>
            </a:r>
            <a:r>
              <a:rPr lang="en-US" dirty="0" err="1"/>
              <a:t>ruta</a:t>
            </a:r>
            <a:r>
              <a:rPr lang="en-US" dirty="0"/>
              <a:t>.</a:t>
            </a:r>
          </a:p>
          <a:p>
            <a:r>
              <a:rPr lang="en-US" dirty="0"/>
              <a:t>La </a:t>
            </a:r>
            <a:r>
              <a:rPr lang="en-US" dirty="0" err="1"/>
              <a:t>informacion</a:t>
            </a:r>
            <a:r>
              <a:rPr lang="en-US" dirty="0"/>
              <a:t> digital no </a:t>
            </a:r>
            <a:r>
              <a:rPr lang="en-US" dirty="0" err="1"/>
              <a:t>deja</a:t>
            </a:r>
            <a:r>
              <a:rPr lang="en-US" dirty="0"/>
              <a:t> de </a:t>
            </a:r>
            <a:r>
              <a:rPr lang="en-US" dirty="0" err="1"/>
              <a:t>poder</a:t>
            </a:r>
            <a:r>
              <a:rPr lang="en-US" dirty="0"/>
              <a:t> ser vulnerable y por tanto una provision de </a:t>
            </a:r>
            <a:r>
              <a:rPr lang="en-US" dirty="0" err="1"/>
              <a:t>informacion</a:t>
            </a:r>
            <a:r>
              <a:rPr lang="en-US" dirty="0"/>
              <a:t> </a:t>
            </a:r>
            <a:r>
              <a:rPr lang="en-US" dirty="0" err="1"/>
              <a:t>robusta</a:t>
            </a:r>
            <a:r>
              <a:rPr lang="en-US" dirty="0"/>
              <a:t> y </a:t>
            </a:r>
            <a:r>
              <a:rPr lang="en-US" dirty="0" err="1"/>
              <a:t>resiliente</a:t>
            </a:r>
            <a:r>
              <a:rPr lang="en-US" dirty="0"/>
              <a:t> debe </a:t>
            </a:r>
            <a:r>
              <a:rPr lang="en-US" dirty="0" err="1"/>
              <a:t>mantenerse</a:t>
            </a:r>
            <a:r>
              <a:rPr lang="en-US" dirty="0"/>
              <a:t> </a:t>
            </a:r>
            <a:r>
              <a:rPr lang="en-US" dirty="0" err="1"/>
              <a:t>desde</a:t>
            </a:r>
            <a:r>
              <a:rPr lang="en-US" dirty="0"/>
              <a:t> la </a:t>
            </a:r>
            <a:r>
              <a:rPr lang="en-US" dirty="0" err="1"/>
              <a:t>infraestructura</a:t>
            </a:r>
            <a:r>
              <a:rPr lang="en-US" dirty="0"/>
              <a:t>. </a:t>
            </a:r>
            <a:r>
              <a:rPr lang="en-US" dirty="0" err="1"/>
              <a:t>Ademas</a:t>
            </a:r>
            <a:r>
              <a:rPr lang="en-US" dirty="0"/>
              <a:t> de la </a:t>
            </a:r>
            <a:r>
              <a:rPr lang="en-US" dirty="0" err="1"/>
              <a:t>necesidad</a:t>
            </a:r>
            <a:r>
              <a:rPr lang="en-US" dirty="0"/>
              <a:t> de que los MASS </a:t>
            </a:r>
            <a:r>
              <a:rPr lang="en-US" dirty="0" err="1"/>
              <a:t>puedan</a:t>
            </a:r>
            <a:r>
              <a:rPr lang="en-US" dirty="0"/>
              <a:t> </a:t>
            </a:r>
            <a:r>
              <a:rPr lang="en-US" dirty="0" err="1"/>
              <a:t>comunicarse</a:t>
            </a:r>
            <a:r>
              <a:rPr lang="en-US" dirty="0"/>
              <a:t> con </a:t>
            </a:r>
            <a:r>
              <a:rPr lang="en-US" dirty="0" err="1"/>
              <a:t>el</a:t>
            </a:r>
            <a:r>
              <a:rPr lang="en-US" dirty="0"/>
              <a:t> resto de </a:t>
            </a:r>
            <a:r>
              <a:rPr lang="en-US" dirty="0" err="1"/>
              <a:t>buques</a:t>
            </a:r>
            <a:r>
              <a:rPr lang="en-US" dirty="0"/>
              <a:t> </a:t>
            </a:r>
            <a:r>
              <a:rPr lang="en-US" dirty="0" err="1"/>
              <a:t>convencionales</a:t>
            </a:r>
            <a:r>
              <a:rPr lang="en-US" dirty="0"/>
              <a:t> y VTS.</a:t>
            </a:r>
          </a:p>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3</a:t>
            </a:fld>
            <a:endParaRPr lang="fr-FR"/>
          </a:p>
        </p:txBody>
      </p:sp>
    </p:spTree>
    <p:extLst>
      <p:ext uri="{BB962C8B-B14F-4D97-AF65-F5344CB8AC3E}">
        <p14:creationId xmlns:p14="http://schemas.microsoft.com/office/powerpoint/2010/main" val="249023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4</a:t>
            </a:fld>
            <a:endParaRPr lang="fr-FR"/>
          </a:p>
        </p:txBody>
      </p:sp>
    </p:spTree>
    <p:extLst>
      <p:ext uri="{BB962C8B-B14F-4D97-AF65-F5344CB8AC3E}">
        <p14:creationId xmlns:p14="http://schemas.microsoft.com/office/powerpoint/2010/main" val="284354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6</a:t>
            </a:fld>
            <a:endParaRPr lang="fr-FR"/>
          </a:p>
        </p:txBody>
      </p:sp>
    </p:spTree>
    <p:extLst>
      <p:ext uri="{BB962C8B-B14F-4D97-AF65-F5344CB8AC3E}">
        <p14:creationId xmlns:p14="http://schemas.microsoft.com/office/powerpoint/2010/main" val="260132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Nos </a:t>
            </a:r>
            <a:r>
              <a:rPr lang="en-US" dirty="0" err="1"/>
              <a:t>podemos</a:t>
            </a:r>
            <a:r>
              <a:rPr lang="en-US" dirty="0"/>
              <a:t> </a:t>
            </a:r>
            <a:r>
              <a:rPr lang="en-US" dirty="0" err="1"/>
              <a:t>inspirar</a:t>
            </a:r>
            <a:r>
              <a:rPr lang="en-US" dirty="0"/>
              <a:t> de </a:t>
            </a:r>
            <a:r>
              <a:rPr lang="en-US" dirty="0" err="1"/>
              <a:t>otros</a:t>
            </a:r>
            <a:r>
              <a:rPr lang="en-US" dirty="0"/>
              <a:t> </a:t>
            </a:r>
            <a:r>
              <a:rPr lang="en-US" dirty="0" err="1"/>
              <a:t>dominios</a:t>
            </a:r>
            <a:r>
              <a:rPr lang="en-US" dirty="0"/>
              <a:t> </a:t>
            </a:r>
            <a:r>
              <a:rPr lang="en-US" dirty="0" err="1"/>
              <a:t>salvando</a:t>
            </a:r>
            <a:r>
              <a:rPr lang="en-US" dirty="0"/>
              <a:t> las </a:t>
            </a:r>
            <a:r>
              <a:rPr lang="en-US" dirty="0" err="1"/>
              <a:t>distancias</a:t>
            </a:r>
            <a:r>
              <a:rPr lang="en-US" dirty="0"/>
              <a:t> </a:t>
            </a:r>
            <a:r>
              <a:rPr lang="en-US" dirty="0" err="1"/>
              <a:t>donde</a:t>
            </a:r>
            <a:r>
              <a:rPr lang="en-US" dirty="0"/>
              <a:t> </a:t>
            </a:r>
            <a:r>
              <a:rPr lang="en-US" dirty="0" err="1"/>
              <a:t>existen</a:t>
            </a:r>
            <a:r>
              <a:rPr lang="en-US" dirty="0"/>
              <a:t> </a:t>
            </a:r>
            <a:r>
              <a:rPr lang="en-US" dirty="0" err="1"/>
              <a:t>distintos</a:t>
            </a:r>
            <a:r>
              <a:rPr lang="en-US" dirty="0"/>
              <a:t> </a:t>
            </a:r>
            <a:r>
              <a:rPr lang="en-US" dirty="0" err="1"/>
              <a:t>esquemas</a:t>
            </a:r>
            <a:r>
              <a:rPr lang="en-US" dirty="0"/>
              <a:t> </a:t>
            </a:r>
            <a:r>
              <a:rPr lang="en-US" dirty="0" err="1"/>
              <a:t>tecnologicos</a:t>
            </a:r>
            <a:r>
              <a:rPr lang="en-US" dirty="0"/>
              <a:t> (Tesla vs Google)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Tesla: </a:t>
            </a:r>
            <a:r>
              <a:rPr lang="en-US" dirty="0" err="1"/>
              <a:t>radares</a:t>
            </a:r>
            <a:r>
              <a:rPr lang="en-US" dirty="0"/>
              <a:t> </a:t>
            </a:r>
            <a:r>
              <a:rPr lang="en-US" dirty="0" err="1"/>
              <a:t>dotados</a:t>
            </a:r>
            <a:r>
              <a:rPr lang="en-US" dirty="0"/>
              <a:t> de </a:t>
            </a:r>
            <a:r>
              <a:rPr lang="en-US" b="0" i="0" dirty="0">
                <a:solidFill>
                  <a:srgbClr val="000000"/>
                </a:solidFill>
                <a:effectLst/>
                <a:latin typeface="Arial" panose="020B0604020202020204" pitchFamily="34" charset="0"/>
              </a:rPr>
              <a:t>Ra</a:t>
            </a:r>
            <a:r>
              <a:rPr lang="en-US" b="0" i="0" dirty="0">
                <a:solidFill>
                  <a:srgbClr val="0C0C0C"/>
                </a:solidFill>
                <a:effectLst/>
                <a:latin typeface="Arial" panose="020B0604020202020204" pitchFamily="34" charset="0"/>
              </a:rPr>
              <a:t>dio</a:t>
            </a:r>
            <a:r>
              <a:rPr lang="en-US" b="0" i="0" dirty="0">
                <a:solidFill>
                  <a:srgbClr val="181818"/>
                </a:solidFill>
                <a:effectLst/>
                <a:latin typeface="Arial" panose="020B0604020202020204" pitchFamily="34" charset="0"/>
              </a:rPr>
              <a:t> De</a:t>
            </a:r>
            <a:r>
              <a:rPr lang="en-US" b="0" i="0" dirty="0">
                <a:solidFill>
                  <a:srgbClr val="242424"/>
                </a:solidFill>
                <a:effectLst/>
                <a:latin typeface="Arial" panose="020B0604020202020204" pitchFamily="34" charset="0"/>
              </a:rPr>
              <a:t>tect</a:t>
            </a:r>
            <a:r>
              <a:rPr lang="en-US" b="0" i="0" dirty="0">
                <a:solidFill>
                  <a:srgbClr val="303030"/>
                </a:solidFill>
                <a:effectLst/>
                <a:latin typeface="Arial" panose="020B0604020202020204" pitchFamily="34" charset="0"/>
              </a:rPr>
              <a:t>i</a:t>
            </a:r>
            <a:r>
              <a:rPr lang="en-US" b="0" i="0" dirty="0">
                <a:solidFill>
                  <a:srgbClr val="242424"/>
                </a:solidFill>
                <a:effectLst/>
                <a:latin typeface="Arial" panose="020B0604020202020204" pitchFamily="34" charset="0"/>
              </a:rPr>
              <a:t>on a</a:t>
            </a:r>
            <a:r>
              <a:rPr lang="en-US" b="0" i="0" dirty="0">
                <a:solidFill>
                  <a:srgbClr val="181818"/>
                </a:solidFill>
                <a:effectLst/>
                <a:latin typeface="Arial" panose="020B0604020202020204" pitchFamily="34" charset="0"/>
              </a:rPr>
              <a:t>nd Ranging </a:t>
            </a:r>
            <a:r>
              <a:rPr lang="en-US" b="0" i="0" dirty="0">
                <a:solidFill>
                  <a:srgbClr val="181818"/>
                </a:solidFill>
                <a:effectLst/>
                <a:latin typeface="Arial" panose="020B0604020202020204" pitchFamily="34" charset="0"/>
                <a:sym typeface="Wingdings" panose="05000000000000000000" pitchFamily="2" charset="2"/>
              </a:rPr>
              <a:t> </a:t>
            </a:r>
            <a:r>
              <a:rPr lang="es-ES" b="0" i="0" dirty="0">
                <a:solidFill>
                  <a:srgbClr val="3C3C3C"/>
                </a:solidFill>
                <a:effectLst/>
                <a:latin typeface="Arial" panose="020B0604020202020204" pitchFamily="34" charset="0"/>
              </a:rPr>
              <a:t>la localización y detección de objetivos a través de ondas electromagnéticas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solidFill>
                  <a:srgbClr val="3C3C3C"/>
                </a:solidFill>
                <a:effectLst/>
                <a:latin typeface="Arial" panose="020B0604020202020204" pitchFamily="34" charset="0"/>
              </a:rPr>
              <a:t>Google: </a:t>
            </a:r>
            <a:r>
              <a:rPr lang="es-ES" b="0" i="0" dirty="0" err="1">
                <a:solidFill>
                  <a:srgbClr val="3C3C3C"/>
                </a:solidFill>
                <a:effectLst/>
                <a:latin typeface="Arial" panose="020B0604020202020204" pitchFamily="34" charset="0"/>
              </a:rPr>
              <a:t>Lidar</a:t>
            </a:r>
            <a:r>
              <a:rPr lang="es-ES" b="0" i="0" dirty="0">
                <a:solidFill>
                  <a:srgbClr val="3C3C3C"/>
                </a:solidFill>
                <a:effectLst/>
                <a:latin typeface="Arial" panose="020B0604020202020204" pitchFamily="34" charset="0"/>
              </a:rPr>
              <a:t> </a:t>
            </a:r>
            <a:r>
              <a:rPr lang="en-US" b="0" i="0" dirty="0">
                <a:solidFill>
                  <a:srgbClr val="252525"/>
                </a:solidFill>
                <a:effectLst/>
                <a:latin typeface="Arial" panose="020B0604020202020204" pitchFamily="34" charset="0"/>
              </a:rPr>
              <a:t>Light Detection and Ranging" o "Laser Imaging Detection and Ranging“ </a:t>
            </a:r>
            <a:r>
              <a:rPr lang="es-ES" b="0" i="0" dirty="0">
                <a:solidFill>
                  <a:srgbClr val="202124"/>
                </a:solidFill>
                <a:effectLst/>
                <a:latin typeface="arial" panose="020B0604020202020204" pitchFamily="34" charset="0"/>
              </a:rPr>
              <a:t>teledetección óptica que utiliza la luz de láser para obtener una muestra densa de la superficie de la tierra produciendo mediciones exactas. Junto con un sistema de cartografía móvil.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b="0" i="0" dirty="0">
                <a:solidFill>
                  <a:srgbClr val="202124"/>
                </a:solidFill>
                <a:effectLst/>
                <a:latin typeface="arial" panose="020B0604020202020204" pitchFamily="34" charset="0"/>
              </a:rPr>
              <a:t>Existen por tanto distintos sistemas en el mercado que tienen distintos requisitos y son las Autoridades competentes las que deben monitorizar los desarrollos y emplear el sistema mas conveniente para su infraestructura.</a:t>
            </a:r>
            <a:endParaRPr lang="es-ES" b="0" i="0" dirty="0">
              <a:solidFill>
                <a:srgbClr val="3C3C3C"/>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6B52FE5-1AD8-4D12-BBD3-45164A135A3E}" type="slidenum">
              <a:rPr lang="fr-FR" smtClean="0"/>
              <a:t>7</a:t>
            </a:fld>
            <a:endParaRPr lang="fr-FR"/>
          </a:p>
        </p:txBody>
      </p:sp>
    </p:spTree>
    <p:extLst>
      <p:ext uri="{BB962C8B-B14F-4D97-AF65-F5344CB8AC3E}">
        <p14:creationId xmlns:p14="http://schemas.microsoft.com/office/powerpoint/2010/main" val="221869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Distintas</a:t>
            </a:r>
            <a:r>
              <a:rPr lang="en-US" dirty="0"/>
              <a:t> </a:t>
            </a:r>
            <a:r>
              <a:rPr lang="en-US" dirty="0" err="1"/>
              <a:t>estrategias</a:t>
            </a:r>
            <a:r>
              <a:rPr lang="en-US" dirty="0"/>
              <a:t> para la </a:t>
            </a:r>
            <a:r>
              <a:rPr lang="en-US" dirty="0" err="1"/>
              <a:t>automatizacion</a:t>
            </a:r>
            <a:r>
              <a:rPr lang="en-US" dirty="0"/>
              <a:t> </a:t>
            </a:r>
            <a:r>
              <a:rPr lang="en-US" dirty="0" err="1"/>
              <a:t>pero</a:t>
            </a:r>
            <a:r>
              <a:rPr lang="en-US" dirty="0"/>
              <a:t> </a:t>
            </a:r>
            <a:r>
              <a:rPr lang="en-US" dirty="0" err="1"/>
              <a:t>parece</a:t>
            </a:r>
            <a:r>
              <a:rPr lang="en-US" dirty="0"/>
              <a:t> que </a:t>
            </a:r>
            <a:r>
              <a:rPr lang="en-US" dirty="0" err="1"/>
              <a:t>el</a:t>
            </a:r>
            <a:r>
              <a:rPr lang="en-US" dirty="0"/>
              <a:t> </a:t>
            </a:r>
            <a:r>
              <a:rPr lang="en-US" dirty="0" err="1"/>
              <a:t>caso</a:t>
            </a:r>
            <a:r>
              <a:rPr lang="en-US" dirty="0"/>
              <a:t> applicable a MASS es El </a:t>
            </a:r>
            <a:r>
              <a:rPr lang="en-US" dirty="0" err="1"/>
              <a:t>todo</a:t>
            </a:r>
            <a:r>
              <a:rPr lang="en-US" dirty="0"/>
              <a:t> </a:t>
            </a:r>
            <a:r>
              <a:rPr lang="en-US" dirty="0" err="1"/>
              <a:t>localizado</a:t>
            </a:r>
            <a:r>
              <a:rPr lang="en-US" dirty="0"/>
              <a:t> que </a:t>
            </a:r>
            <a:r>
              <a:rPr lang="en-US" dirty="0" err="1"/>
              <a:t>subyace</a:t>
            </a:r>
            <a:r>
              <a:rPr lang="en-US" dirty="0"/>
              <a:t> de la </a:t>
            </a:r>
            <a:r>
              <a:rPr lang="en-US" dirty="0" err="1"/>
              <a:t>puesta</a:t>
            </a:r>
            <a:r>
              <a:rPr lang="en-US" dirty="0"/>
              <a:t> </a:t>
            </a:r>
            <a:r>
              <a:rPr lang="en-US" dirty="0" err="1"/>
              <a:t>en</a:t>
            </a:r>
            <a:r>
              <a:rPr lang="en-US" dirty="0"/>
              <a:t> </a:t>
            </a:r>
            <a:r>
              <a:rPr lang="en-US" dirty="0" err="1"/>
              <a:t>marcha</a:t>
            </a:r>
            <a:r>
              <a:rPr lang="en-US" dirty="0"/>
              <a:t> de test, </a:t>
            </a:r>
            <a:r>
              <a:rPr lang="en-US" dirty="0" err="1"/>
              <a:t>proyectos</a:t>
            </a:r>
            <a:r>
              <a:rPr lang="en-US" dirty="0"/>
              <a:t> </a:t>
            </a:r>
            <a:r>
              <a:rPr lang="en-US" dirty="0" err="1"/>
              <a:t>piloto</a:t>
            </a:r>
            <a:r>
              <a:rPr lang="en-US" dirty="0"/>
              <a:t> </a:t>
            </a:r>
            <a:r>
              <a:rPr lang="en-US" dirty="0" err="1"/>
              <a:t>desplegado</a:t>
            </a:r>
            <a:r>
              <a:rPr lang="en-US" dirty="0"/>
              <a:t> </a:t>
            </a:r>
            <a:r>
              <a:rPr lang="en-US" dirty="0" err="1"/>
              <a:t>en</a:t>
            </a:r>
            <a:r>
              <a:rPr lang="en-US" dirty="0"/>
              <a:t> areas </a:t>
            </a:r>
            <a:r>
              <a:rPr lang="en-US" dirty="0" err="1"/>
              <a:t>especificas</a:t>
            </a:r>
            <a:r>
              <a:rPr lang="en-US" dirty="0"/>
              <a:t> de </a:t>
            </a:r>
            <a:r>
              <a:rPr lang="en-US" dirty="0" err="1"/>
              <a:t>Noruega</a:t>
            </a:r>
            <a:r>
              <a:rPr lang="en-US" dirty="0"/>
              <a:t>, Finlandia, </a:t>
            </a:r>
            <a:r>
              <a:rPr lang="en-US" dirty="0" err="1"/>
              <a:t>España</a:t>
            </a:r>
            <a:r>
              <a:rPr lang="en-US" dirty="0"/>
              <a:t> y </a:t>
            </a:r>
            <a:r>
              <a:rPr lang="en-US" dirty="0" err="1"/>
              <a:t>otras</a:t>
            </a:r>
            <a:r>
              <a:rPr lang="en-US" dirty="0"/>
              <a:t> </a:t>
            </a:r>
            <a:r>
              <a:rPr lang="en-US" dirty="0" err="1"/>
              <a:t>regiones</a:t>
            </a:r>
            <a:r>
              <a:rPr lang="en-US" dirty="0"/>
              <a:t>. </a:t>
            </a:r>
          </a:p>
        </p:txBody>
      </p:sp>
      <p:sp>
        <p:nvSpPr>
          <p:cNvPr id="4" name="Slide Number Placeholder 3"/>
          <p:cNvSpPr>
            <a:spLocks noGrp="1"/>
          </p:cNvSpPr>
          <p:nvPr>
            <p:ph type="sldNum" sz="quarter" idx="5"/>
          </p:nvPr>
        </p:nvSpPr>
        <p:spPr/>
        <p:txBody>
          <a:bodyPr/>
          <a:lstStyle/>
          <a:p>
            <a:fld id="{26B52FE5-1AD8-4D12-BBD3-45164A135A3E}" type="slidenum">
              <a:rPr lang="fr-FR" smtClean="0"/>
              <a:t>8</a:t>
            </a:fld>
            <a:endParaRPr lang="fr-FR"/>
          </a:p>
        </p:txBody>
      </p:sp>
    </p:spTree>
    <p:extLst>
      <p:ext uri="{BB962C8B-B14F-4D97-AF65-F5344CB8AC3E}">
        <p14:creationId xmlns:p14="http://schemas.microsoft.com/office/powerpoint/2010/main" val="114913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algoritmia</a:t>
            </a:r>
            <a:r>
              <a:rPr lang="en-US" dirty="0"/>
              <a:t> </a:t>
            </a:r>
            <a:r>
              <a:rPr lang="en-US" dirty="0" err="1"/>
              <a:t>tambien</a:t>
            </a:r>
            <a:r>
              <a:rPr lang="en-US" dirty="0"/>
              <a:t> debe </a:t>
            </a:r>
            <a:r>
              <a:rPr lang="en-US" dirty="0" err="1"/>
              <a:t>tener</a:t>
            </a:r>
            <a:r>
              <a:rPr lang="en-US" dirty="0"/>
              <a:t> </a:t>
            </a:r>
            <a:r>
              <a:rPr lang="en-US" dirty="0" err="1"/>
              <a:t>en</a:t>
            </a:r>
            <a:r>
              <a:rPr lang="en-US" dirty="0"/>
              <a:t> </a:t>
            </a:r>
            <a:r>
              <a:rPr lang="en-US" dirty="0" err="1"/>
              <a:t>cuenta</a:t>
            </a:r>
            <a:r>
              <a:rPr lang="en-US" dirty="0"/>
              <a:t> las AtoN </a:t>
            </a:r>
            <a:r>
              <a:rPr lang="en-US" dirty="0" err="1"/>
              <a:t>en</a:t>
            </a:r>
            <a:r>
              <a:rPr lang="en-US" dirty="0"/>
              <a:t> tanto que </a:t>
            </a:r>
            <a:r>
              <a:rPr lang="en-US" dirty="0" err="1"/>
              <a:t>si</a:t>
            </a:r>
            <a:r>
              <a:rPr lang="en-US" dirty="0"/>
              <a:t> </a:t>
            </a:r>
            <a:r>
              <a:rPr lang="en-US" dirty="0" err="1"/>
              <a:t>existe</a:t>
            </a:r>
            <a:r>
              <a:rPr lang="en-US" dirty="0"/>
              <a:t> </a:t>
            </a:r>
            <a:r>
              <a:rPr lang="en-US" dirty="0" err="1"/>
              <a:t>algun</a:t>
            </a:r>
            <a:r>
              <a:rPr lang="en-US" dirty="0"/>
              <a:t> </a:t>
            </a:r>
            <a:r>
              <a:rPr lang="en-US" dirty="0" err="1"/>
              <a:t>evento</a:t>
            </a:r>
            <a:r>
              <a:rPr lang="en-US" dirty="0"/>
              <a:t> </a:t>
            </a:r>
            <a:r>
              <a:rPr lang="en-US" dirty="0" err="1"/>
              <a:t>donde</a:t>
            </a:r>
            <a:r>
              <a:rPr lang="en-US" dirty="0"/>
              <a:t> la </a:t>
            </a:r>
            <a:r>
              <a:rPr lang="en-US" dirty="0" err="1"/>
              <a:t>señal</a:t>
            </a:r>
            <a:r>
              <a:rPr lang="en-US" dirty="0"/>
              <a:t> de </a:t>
            </a:r>
            <a:r>
              <a:rPr lang="en-US" dirty="0" err="1"/>
              <a:t>posicion</a:t>
            </a:r>
            <a:r>
              <a:rPr lang="en-US" dirty="0"/>
              <a:t> </a:t>
            </a:r>
            <a:r>
              <a:rPr lang="en-US" dirty="0" err="1"/>
              <a:t>dinamica</a:t>
            </a:r>
            <a:r>
              <a:rPr lang="en-US" dirty="0"/>
              <a:t> del receptor del </a:t>
            </a:r>
            <a:r>
              <a:rPr lang="en-US" dirty="0" err="1"/>
              <a:t>buque</a:t>
            </a:r>
            <a:r>
              <a:rPr lang="en-US" dirty="0"/>
              <a:t> no casa con la </a:t>
            </a:r>
            <a:r>
              <a:rPr lang="en-US" dirty="0" err="1"/>
              <a:t>distancia</a:t>
            </a:r>
            <a:r>
              <a:rPr lang="en-US" dirty="0"/>
              <a:t> a la </a:t>
            </a:r>
            <a:r>
              <a:rPr lang="en-US" dirty="0" err="1"/>
              <a:t>posicion</a:t>
            </a:r>
            <a:r>
              <a:rPr lang="en-US" dirty="0"/>
              <a:t> </a:t>
            </a:r>
            <a:r>
              <a:rPr lang="en-US" dirty="0" err="1"/>
              <a:t>estatica</a:t>
            </a:r>
            <a:r>
              <a:rPr lang="en-US" dirty="0"/>
              <a:t> (</a:t>
            </a:r>
            <a:r>
              <a:rPr lang="en-US" dirty="0" err="1"/>
              <a:t>diferencial</a:t>
            </a:r>
            <a:r>
              <a:rPr lang="en-US" dirty="0"/>
              <a:t>) de la AtoN, que sensor o Sistema debe </a:t>
            </a:r>
            <a:r>
              <a:rPr lang="en-US" dirty="0" err="1"/>
              <a:t>prevalecer</a:t>
            </a:r>
            <a:r>
              <a:rPr lang="en-US" dirty="0"/>
              <a:t>? Como y a </a:t>
            </a:r>
            <a:r>
              <a:rPr lang="en-US" dirty="0" err="1"/>
              <a:t>quien</a:t>
            </a:r>
            <a:r>
              <a:rPr lang="en-US" dirty="0"/>
              <a:t> </a:t>
            </a:r>
            <a:r>
              <a:rPr lang="en-US" dirty="0" err="1"/>
              <a:t>llegaria</a:t>
            </a:r>
            <a:r>
              <a:rPr lang="en-US" dirty="0"/>
              <a:t> la </a:t>
            </a:r>
            <a:r>
              <a:rPr lang="en-US" dirty="0" err="1"/>
              <a:t>alerta</a:t>
            </a:r>
            <a:r>
              <a:rPr lang="en-US" dirty="0"/>
              <a:t> </a:t>
            </a:r>
            <a:r>
              <a:rPr lang="en-US" dirty="0" err="1"/>
              <a:t>en</a:t>
            </a:r>
            <a:r>
              <a:rPr lang="en-US" dirty="0"/>
              <a:t> </a:t>
            </a:r>
            <a:r>
              <a:rPr lang="en-US" dirty="0" err="1"/>
              <a:t>tal</a:t>
            </a:r>
            <a:r>
              <a:rPr lang="en-US" dirty="0"/>
              <a:t> </a:t>
            </a:r>
            <a:r>
              <a:rPr lang="en-US" dirty="0" err="1"/>
              <a:t>caso</a:t>
            </a:r>
            <a:r>
              <a:rPr lang="en-US" dirty="0"/>
              <a:t> o </a:t>
            </a:r>
            <a:r>
              <a:rPr lang="en-US" dirty="0" err="1"/>
              <a:t>aun</a:t>
            </a:r>
            <a:r>
              <a:rPr lang="en-US" dirty="0"/>
              <a:t> mas.</a:t>
            </a:r>
          </a:p>
          <a:p>
            <a:r>
              <a:rPr lang="en-US" dirty="0"/>
              <a:t>El Sistema se </a:t>
            </a:r>
            <a:r>
              <a:rPr lang="en-US" dirty="0" err="1"/>
              <a:t>planteara</a:t>
            </a:r>
            <a:r>
              <a:rPr lang="en-US" dirty="0"/>
              <a:t> </a:t>
            </a:r>
            <a:r>
              <a:rPr lang="en-US" dirty="0" err="1"/>
              <a:t>dilemas</a:t>
            </a:r>
            <a:r>
              <a:rPr lang="en-US" dirty="0"/>
              <a:t> </a:t>
            </a:r>
            <a:r>
              <a:rPr lang="en-US" dirty="0" err="1"/>
              <a:t>eticos</a:t>
            </a:r>
            <a:r>
              <a:rPr lang="en-US" dirty="0"/>
              <a:t> tales </a:t>
            </a:r>
            <a:r>
              <a:rPr lang="en-US" dirty="0" err="1"/>
              <a:t>como</a:t>
            </a:r>
            <a:r>
              <a:rPr lang="en-US" dirty="0"/>
              <a:t> </a:t>
            </a:r>
            <a:r>
              <a:rPr lang="en-US" dirty="0" err="1"/>
              <a:t>poner</a:t>
            </a:r>
            <a:r>
              <a:rPr lang="en-US" dirty="0"/>
              <a:t> </a:t>
            </a:r>
            <a:r>
              <a:rPr lang="en-US" dirty="0" err="1"/>
              <a:t>en</a:t>
            </a:r>
            <a:r>
              <a:rPr lang="en-US" dirty="0"/>
              <a:t> </a:t>
            </a:r>
            <a:r>
              <a:rPr lang="en-US" dirty="0" err="1"/>
              <a:t>riesgo</a:t>
            </a:r>
            <a:r>
              <a:rPr lang="en-US" dirty="0"/>
              <a:t> </a:t>
            </a:r>
            <a:r>
              <a:rPr lang="en-US" dirty="0" err="1"/>
              <a:t>su</a:t>
            </a:r>
            <a:r>
              <a:rPr lang="en-US" dirty="0"/>
              <a:t> </a:t>
            </a:r>
            <a:r>
              <a:rPr lang="en-US" dirty="0" err="1"/>
              <a:t>estabilidad</a:t>
            </a:r>
            <a:r>
              <a:rPr lang="en-US" dirty="0"/>
              <a:t> y la </a:t>
            </a:r>
            <a:r>
              <a:rPr lang="en-US" dirty="0" err="1"/>
              <a:t>estiba</a:t>
            </a:r>
            <a:r>
              <a:rPr lang="en-US" dirty="0"/>
              <a:t> de la carga para </a:t>
            </a:r>
            <a:r>
              <a:rPr lang="en-US" dirty="0" err="1"/>
              <a:t>evitar</a:t>
            </a:r>
            <a:r>
              <a:rPr lang="en-US" dirty="0"/>
              <a:t> una collision? </a:t>
            </a:r>
            <a:r>
              <a:rPr lang="en-US" dirty="0" err="1"/>
              <a:t>Cumplira</a:t>
            </a:r>
            <a:r>
              <a:rPr lang="en-US" dirty="0"/>
              <a:t> </a:t>
            </a:r>
            <a:r>
              <a:rPr lang="en-US" dirty="0" err="1"/>
              <a:t>el</a:t>
            </a:r>
            <a:r>
              <a:rPr lang="en-US" dirty="0"/>
              <a:t> </a:t>
            </a:r>
            <a:r>
              <a:rPr lang="en-US" dirty="0" err="1"/>
              <a:t>deber</a:t>
            </a:r>
            <a:r>
              <a:rPr lang="en-US" dirty="0"/>
              <a:t> de Socorro a </a:t>
            </a:r>
            <a:r>
              <a:rPr lang="en-US" dirty="0" err="1"/>
              <a:t>embarcaciones</a:t>
            </a:r>
            <a:r>
              <a:rPr lang="en-US" dirty="0"/>
              <a:t> </a:t>
            </a:r>
            <a:r>
              <a:rPr lang="en-US" dirty="0" err="1"/>
              <a:t>en</a:t>
            </a:r>
            <a:r>
              <a:rPr lang="en-US" dirty="0"/>
              <a:t> </a:t>
            </a:r>
            <a:r>
              <a:rPr lang="en-US" dirty="0" err="1"/>
              <a:t>apuros</a:t>
            </a:r>
            <a:r>
              <a:rPr lang="en-US" dirty="0"/>
              <a:t>, a la </a:t>
            </a:r>
            <a:r>
              <a:rPr lang="en-US" dirty="0" err="1"/>
              <a:t>deriva</a:t>
            </a:r>
            <a:r>
              <a:rPr lang="en-US" dirty="0"/>
              <a:t> o </a:t>
            </a:r>
            <a:r>
              <a:rPr lang="en-US" dirty="0" err="1"/>
              <a:t>naufragos</a:t>
            </a:r>
            <a:r>
              <a:rPr lang="en-US" dirty="0"/>
              <a:t>? </a:t>
            </a:r>
            <a:r>
              <a:rPr lang="en-US" dirty="0" err="1"/>
              <a:t>Todas</a:t>
            </a:r>
            <a:r>
              <a:rPr lang="en-US" dirty="0"/>
              <a:t> </a:t>
            </a:r>
            <a:r>
              <a:rPr lang="en-US" dirty="0" err="1"/>
              <a:t>estas</a:t>
            </a:r>
            <a:r>
              <a:rPr lang="en-US" dirty="0"/>
              <a:t> </a:t>
            </a:r>
            <a:r>
              <a:rPr lang="en-US" dirty="0" err="1"/>
              <a:t>preguntas</a:t>
            </a:r>
            <a:r>
              <a:rPr lang="en-US" dirty="0"/>
              <a:t> </a:t>
            </a:r>
            <a:r>
              <a:rPr lang="en-US" dirty="0" err="1"/>
              <a:t>abiertas</a:t>
            </a:r>
            <a:r>
              <a:rPr lang="en-US" dirty="0"/>
              <a:t> </a:t>
            </a:r>
            <a:r>
              <a:rPr lang="en-US" dirty="0" err="1"/>
              <a:t>parece</a:t>
            </a:r>
            <a:r>
              <a:rPr lang="en-US" dirty="0"/>
              <a:t> que </a:t>
            </a:r>
            <a:r>
              <a:rPr lang="en-US" dirty="0" err="1"/>
              <a:t>afectaran</a:t>
            </a:r>
            <a:r>
              <a:rPr lang="en-US" dirty="0"/>
              <a:t> mas a los </a:t>
            </a:r>
            <a:r>
              <a:rPr lang="en-US" dirty="0" err="1"/>
              <a:t>niveles</a:t>
            </a:r>
            <a:r>
              <a:rPr lang="en-US" dirty="0"/>
              <a:t> 3 y 4 </a:t>
            </a:r>
            <a:r>
              <a:rPr lang="en-US" dirty="0" err="1"/>
              <a:t>descritos</a:t>
            </a:r>
            <a:r>
              <a:rPr lang="en-US" dirty="0"/>
              <a:t> por IMO </a:t>
            </a:r>
            <a:r>
              <a:rPr lang="en-US" dirty="0" err="1"/>
              <a:t>pero</a:t>
            </a:r>
            <a:r>
              <a:rPr lang="en-US" dirty="0"/>
              <a:t> </a:t>
            </a:r>
            <a:r>
              <a:rPr lang="en-US" dirty="0" err="1"/>
              <a:t>deben</a:t>
            </a:r>
            <a:r>
              <a:rPr lang="en-US" dirty="0"/>
              <a:t> </a:t>
            </a:r>
            <a:r>
              <a:rPr lang="en-US" dirty="0" err="1"/>
              <a:t>plantearse</a:t>
            </a:r>
            <a:r>
              <a:rPr lang="en-US" dirty="0"/>
              <a:t> </a:t>
            </a:r>
            <a:r>
              <a:rPr lang="en-US" dirty="0" err="1"/>
              <a:t>en</a:t>
            </a:r>
            <a:r>
              <a:rPr lang="en-US" dirty="0"/>
              <a:t> </a:t>
            </a:r>
            <a:r>
              <a:rPr lang="en-US" dirty="0" err="1"/>
              <a:t>el</a:t>
            </a:r>
            <a:r>
              <a:rPr lang="en-US" dirty="0"/>
              <a:t> </a:t>
            </a:r>
            <a:r>
              <a:rPr lang="en-US" dirty="0" err="1"/>
              <a:t>diseño</a:t>
            </a:r>
            <a:r>
              <a:rPr lang="en-US" dirty="0"/>
              <a:t> de los MASS </a:t>
            </a:r>
            <a:r>
              <a:rPr lang="en-US" dirty="0" err="1"/>
              <a:t>desde</a:t>
            </a:r>
            <a:r>
              <a:rPr lang="en-US" dirty="0"/>
              <a:t> </a:t>
            </a:r>
            <a:r>
              <a:rPr lang="en-US" dirty="0" err="1"/>
              <a:t>el</a:t>
            </a:r>
            <a:r>
              <a:rPr lang="en-US" dirty="0"/>
              <a:t> </a:t>
            </a:r>
            <a:r>
              <a:rPr lang="en-US" dirty="0" err="1"/>
              <a:t>inicio</a:t>
            </a:r>
            <a:r>
              <a:rPr lang="en-US" dirty="0"/>
              <a:t>. </a:t>
            </a:r>
          </a:p>
        </p:txBody>
      </p:sp>
      <p:sp>
        <p:nvSpPr>
          <p:cNvPr id="4" name="Slide Number Placeholder 3"/>
          <p:cNvSpPr>
            <a:spLocks noGrp="1"/>
          </p:cNvSpPr>
          <p:nvPr>
            <p:ph type="sldNum" sz="quarter" idx="5"/>
          </p:nvPr>
        </p:nvSpPr>
        <p:spPr/>
        <p:txBody>
          <a:bodyPr/>
          <a:lstStyle/>
          <a:p>
            <a:fld id="{26B52FE5-1AD8-4D12-BBD3-45164A135A3E}" type="slidenum">
              <a:rPr lang="fr-FR" smtClean="0"/>
              <a:t>9</a:t>
            </a:fld>
            <a:endParaRPr lang="fr-FR"/>
          </a:p>
        </p:txBody>
      </p:sp>
    </p:spTree>
    <p:extLst>
      <p:ext uri="{BB962C8B-B14F-4D97-AF65-F5344CB8AC3E}">
        <p14:creationId xmlns:p14="http://schemas.microsoft.com/office/powerpoint/2010/main" val="357016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a:t>
            </a:r>
            <a:r>
              <a:rPr lang="en-US" dirty="0"/>
              <a:t> </a:t>
            </a:r>
            <a:r>
              <a:rPr lang="en-US" dirty="0" err="1"/>
              <a:t>distintos</a:t>
            </a:r>
            <a:r>
              <a:rPr lang="en-US" dirty="0"/>
              <a:t> </a:t>
            </a:r>
            <a:r>
              <a:rPr lang="en-US" dirty="0" err="1"/>
              <a:t>estudios</a:t>
            </a:r>
            <a:r>
              <a:rPr lang="en-US" dirty="0"/>
              <a:t> de </a:t>
            </a:r>
            <a:r>
              <a:rPr lang="en-US" dirty="0" err="1"/>
              <a:t>automatizacion</a:t>
            </a:r>
            <a:r>
              <a:rPr lang="en-US" dirty="0"/>
              <a:t> se determine que los sensors </a:t>
            </a:r>
            <a:r>
              <a:rPr lang="en-US" dirty="0" err="1"/>
              <a:t>embarcados</a:t>
            </a:r>
            <a:r>
              <a:rPr lang="en-US" dirty="0"/>
              <a:t> no son </a:t>
            </a:r>
            <a:r>
              <a:rPr lang="en-US" dirty="0" err="1"/>
              <a:t>suficientes</a:t>
            </a:r>
            <a:r>
              <a:rPr lang="en-US" dirty="0"/>
              <a:t> para </a:t>
            </a:r>
            <a:r>
              <a:rPr lang="en-US" dirty="0" err="1"/>
              <a:t>permitir</a:t>
            </a:r>
            <a:r>
              <a:rPr lang="en-US" dirty="0"/>
              <a:t> una </a:t>
            </a:r>
            <a:r>
              <a:rPr lang="en-US" dirty="0" err="1"/>
              <a:t>navegacion</a:t>
            </a:r>
            <a:r>
              <a:rPr lang="en-US" dirty="0"/>
              <a:t> </a:t>
            </a:r>
            <a:r>
              <a:rPr lang="en-US" dirty="0" err="1"/>
              <a:t>autonoma</a:t>
            </a:r>
            <a:r>
              <a:rPr lang="en-US" dirty="0"/>
              <a:t> Segura y es la </a:t>
            </a:r>
            <a:r>
              <a:rPr lang="en-US" dirty="0" err="1"/>
              <a:t>infraestructura</a:t>
            </a:r>
            <a:r>
              <a:rPr lang="en-US" dirty="0"/>
              <a:t> la que </a:t>
            </a:r>
            <a:r>
              <a:rPr lang="en-US" dirty="0" err="1"/>
              <a:t>proporciona</a:t>
            </a:r>
            <a:r>
              <a:rPr lang="en-US" dirty="0"/>
              <a:t> </a:t>
            </a:r>
            <a:r>
              <a:rPr lang="en-US" dirty="0" err="1"/>
              <a:t>el</a:t>
            </a:r>
            <a:r>
              <a:rPr lang="en-US" dirty="0"/>
              <a:t> </a:t>
            </a:r>
            <a:r>
              <a:rPr lang="en-US" dirty="0" err="1"/>
              <a:t>optimo</a:t>
            </a:r>
            <a:r>
              <a:rPr lang="en-US" dirty="0"/>
              <a:t> </a:t>
            </a:r>
            <a:r>
              <a:rPr lang="en-US" dirty="0" err="1"/>
              <a:t>grado</a:t>
            </a:r>
            <a:r>
              <a:rPr lang="en-US" dirty="0"/>
              <a:t> de </a:t>
            </a:r>
            <a:r>
              <a:rPr lang="en-US" dirty="0" err="1"/>
              <a:t>conocimiento</a:t>
            </a:r>
            <a:r>
              <a:rPr lang="en-US" dirty="0"/>
              <a:t> del </a:t>
            </a:r>
            <a:r>
              <a:rPr lang="en-US" dirty="0" err="1"/>
              <a:t>entorno</a:t>
            </a:r>
            <a:r>
              <a:rPr lang="en-US" dirty="0"/>
              <a:t> y </a:t>
            </a:r>
            <a:r>
              <a:rPr lang="en-US" dirty="0" err="1"/>
              <a:t>situacion</a:t>
            </a:r>
            <a:r>
              <a:rPr lang="en-US" dirty="0"/>
              <a:t> de la </a:t>
            </a:r>
            <a:r>
              <a:rPr lang="en-US" dirty="0" err="1"/>
              <a:t>embarcacion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 </a:t>
            </a:r>
            <a:r>
              <a:rPr lang="en-US" dirty="0" err="1"/>
              <a:t>grado</a:t>
            </a:r>
            <a:r>
              <a:rPr lang="en-US" dirty="0"/>
              <a:t> de </a:t>
            </a:r>
            <a:r>
              <a:rPr lang="en-US" dirty="0" err="1"/>
              <a:t>infraestructura</a:t>
            </a:r>
            <a:r>
              <a:rPr lang="en-US" dirty="0"/>
              <a:t> </a:t>
            </a:r>
            <a:r>
              <a:rPr lang="en-US" dirty="0" err="1"/>
              <a:t>desarrollada</a:t>
            </a:r>
            <a:r>
              <a:rPr lang="en-US" dirty="0"/>
              <a:t> a </a:t>
            </a:r>
            <a:r>
              <a:rPr lang="en-US" dirty="0" err="1"/>
              <a:t>estos</a:t>
            </a:r>
            <a:r>
              <a:rPr lang="en-US" dirty="0"/>
              <a:t> </a:t>
            </a:r>
            <a:r>
              <a:rPr lang="en-US" dirty="0" err="1"/>
              <a:t>efectos</a:t>
            </a:r>
            <a:r>
              <a:rPr lang="en-US" dirty="0"/>
              <a:t> </a:t>
            </a:r>
            <a:r>
              <a:rPr lang="en-US" dirty="0" err="1"/>
              <a:t>permitira</a:t>
            </a:r>
            <a:r>
              <a:rPr lang="en-US" dirty="0"/>
              <a:t> </a:t>
            </a:r>
            <a:r>
              <a:rPr lang="en-US" dirty="0" err="1"/>
              <a:t>distintos</a:t>
            </a:r>
            <a:r>
              <a:rPr lang="en-US" dirty="0"/>
              <a:t> </a:t>
            </a:r>
            <a:r>
              <a:rPr lang="en-US" dirty="0" err="1"/>
              <a:t>niveles</a:t>
            </a:r>
            <a:r>
              <a:rPr lang="en-US" dirty="0"/>
              <a:t> de </a:t>
            </a:r>
            <a:r>
              <a:rPr lang="en-US" dirty="0" err="1"/>
              <a:t>automatizacion</a:t>
            </a:r>
            <a:r>
              <a:rPr lang="en-US" dirty="0"/>
              <a:t> (la </a:t>
            </a:r>
            <a:r>
              <a:rPr lang="en-US" dirty="0" err="1"/>
              <a:t>tabla</a:t>
            </a:r>
            <a:r>
              <a:rPr lang="en-US" dirty="0"/>
              <a:t> </a:t>
            </a:r>
            <a:r>
              <a:rPr lang="en-US" dirty="0" err="1"/>
              <a:t>clasifica</a:t>
            </a:r>
            <a:r>
              <a:rPr lang="en-US" dirty="0"/>
              <a:t> </a:t>
            </a:r>
            <a:r>
              <a:rPr lang="en-US" dirty="0" err="1"/>
              <a:t>el</a:t>
            </a:r>
            <a:r>
              <a:rPr lang="en-US" dirty="0"/>
              <a:t> </a:t>
            </a:r>
            <a:r>
              <a:rPr lang="en-US" dirty="0" err="1"/>
              <a:t>grado</a:t>
            </a:r>
            <a:r>
              <a:rPr lang="en-US" dirty="0"/>
              <a:t> de </a:t>
            </a:r>
            <a:r>
              <a:rPr lang="en-US" dirty="0" err="1"/>
              <a:t>automatizacion</a:t>
            </a:r>
            <a:r>
              <a:rPr lang="en-US" dirty="0"/>
              <a:t> </a:t>
            </a:r>
            <a:r>
              <a:rPr lang="en-US" dirty="0" err="1"/>
              <a:t>en</a:t>
            </a:r>
            <a:r>
              <a:rPr lang="en-US" dirty="0"/>
              <a:t> </a:t>
            </a:r>
            <a:r>
              <a:rPr lang="en-US" dirty="0" err="1"/>
              <a:t>funcion</a:t>
            </a:r>
            <a:r>
              <a:rPr lang="en-US" dirty="0"/>
              <a:t> de la </a:t>
            </a:r>
            <a:r>
              <a:rPr lang="en-US" dirty="0" err="1"/>
              <a:t>infraestructura</a:t>
            </a:r>
            <a:r>
              <a:rPr lang="en-US" dirty="0"/>
              <a:t> y </a:t>
            </a:r>
            <a:r>
              <a:rPr lang="en-US" dirty="0" err="1"/>
              <a:t>cataloga</a:t>
            </a:r>
            <a:r>
              <a:rPr lang="en-US" dirty="0"/>
              <a:t> la carta de </a:t>
            </a:r>
            <a:r>
              <a:rPr lang="en-US" dirty="0" err="1"/>
              <a:t>navegacion</a:t>
            </a:r>
            <a:r>
              <a:rPr lang="en-US" dirty="0"/>
              <a:t> por </a:t>
            </a:r>
            <a:r>
              <a:rPr lang="en-US" dirty="0" err="1"/>
              <a:t>colores</a:t>
            </a:r>
            <a:r>
              <a:rPr lang="en-US" dirty="0"/>
              <a:t> </a:t>
            </a:r>
            <a:r>
              <a:rPr lang="en-US" dirty="0" err="1"/>
              <a:t>designando</a:t>
            </a:r>
            <a:r>
              <a:rPr lang="en-US" dirty="0"/>
              <a:t> </a:t>
            </a:r>
            <a:r>
              <a:rPr lang="en-US" dirty="0" err="1"/>
              <a:t>estos</a:t>
            </a:r>
            <a:r>
              <a:rPr lang="en-US" dirty="0"/>
              <a:t> </a:t>
            </a:r>
            <a:r>
              <a:rPr lang="en-US" dirty="0" err="1"/>
              <a:t>niveles</a:t>
            </a:r>
            <a:r>
              <a:rPr lang="en-US" dirty="0"/>
              <a:t> y los </a:t>
            </a:r>
            <a:r>
              <a:rPr lang="en-US" dirty="0" err="1"/>
              <a:t>requisitos</a:t>
            </a:r>
            <a:r>
              <a:rPr lang="en-US" dirty="0"/>
              <a:t> de </a:t>
            </a:r>
            <a:r>
              <a:rPr lang="en-US" dirty="0" err="1"/>
              <a:t>infraestructura</a:t>
            </a:r>
            <a:r>
              <a:rPr lang="en-US" dirty="0"/>
              <a:t>)</a:t>
            </a:r>
          </a:p>
          <a:p>
            <a:endParaRPr lang="en-US" dirty="0"/>
          </a:p>
        </p:txBody>
      </p:sp>
      <p:sp>
        <p:nvSpPr>
          <p:cNvPr id="4" name="Slide Number Placeholder 3"/>
          <p:cNvSpPr>
            <a:spLocks noGrp="1"/>
          </p:cNvSpPr>
          <p:nvPr>
            <p:ph type="sldNum" sz="quarter" idx="5"/>
          </p:nvPr>
        </p:nvSpPr>
        <p:spPr/>
        <p:txBody>
          <a:bodyPr/>
          <a:lstStyle/>
          <a:p>
            <a:fld id="{26B52FE5-1AD8-4D12-BBD3-45164A135A3E}" type="slidenum">
              <a:rPr lang="fr-FR" smtClean="0"/>
              <a:t>10</a:t>
            </a:fld>
            <a:endParaRPr lang="fr-FR"/>
          </a:p>
        </p:txBody>
      </p:sp>
    </p:spTree>
    <p:extLst>
      <p:ext uri="{BB962C8B-B14F-4D97-AF65-F5344CB8AC3E}">
        <p14:creationId xmlns:p14="http://schemas.microsoft.com/office/powerpoint/2010/main" val="1762876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_Gradient">
    <p:spTree>
      <p:nvGrpSpPr>
        <p:cNvPr id="1" name=""/>
        <p:cNvGrpSpPr/>
        <p:nvPr/>
      </p:nvGrpSpPr>
      <p:grpSpPr>
        <a:xfrm>
          <a:off x="0" y="0"/>
          <a:ext cx="0" cy="0"/>
          <a:chOff x="0" y="0"/>
          <a:chExt cx="0" cy="0"/>
        </a:xfrm>
      </p:grpSpPr>
      <p:sp>
        <p:nvSpPr>
          <p:cNvPr id="12" name="Rectangle 11"/>
          <p:cNvSpPr/>
          <p:nvPr userDrawn="1"/>
        </p:nvSpPr>
        <p:spPr bwMode="gray">
          <a:xfrm>
            <a:off x="0" y="-2364"/>
            <a:ext cx="9143622" cy="68603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Rectangle 10"/>
          <p:cNvSpPr/>
          <p:nvPr userDrawn="1"/>
        </p:nvSpPr>
        <p:spPr bwMode="gray">
          <a:xfrm>
            <a:off x="0" y="3437394"/>
            <a:ext cx="9143622" cy="3420606"/>
          </a:xfrm>
          <a:prstGeom prst="rect">
            <a:avLst/>
          </a:prstGeom>
          <a:gradFill>
            <a:gsLst>
              <a:gs pos="100000">
                <a:srgbClr val="00B5D2"/>
              </a:gs>
              <a:gs pos="0">
                <a:srgbClr val="0076A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Espace réservé de la date 3"/>
          <p:cNvSpPr>
            <a:spLocks noGrp="1"/>
          </p:cNvSpPr>
          <p:nvPr>
            <p:ph type="dt" sz="half" idx="10"/>
          </p:nvPr>
        </p:nvSpPr>
        <p:spPr bwMode="gray">
          <a:xfrm>
            <a:off x="684213" y="6381750"/>
            <a:ext cx="8135937" cy="476251"/>
          </a:xfrm>
        </p:spPr>
        <p:txBody>
          <a:bodyPr/>
          <a:lstStyle/>
          <a:p>
            <a:pPr algn="r"/>
            <a:endParaRPr lang="en-GB" noProof="0">
              <a:solidFill>
                <a:schemeClr val="bg1"/>
              </a:solidFill>
            </a:endParaRPr>
          </a:p>
        </p:txBody>
      </p:sp>
      <p:sp>
        <p:nvSpPr>
          <p:cNvPr id="5" name="Espace réservé du pied de page 4"/>
          <p:cNvSpPr>
            <a:spLocks noGrp="1"/>
          </p:cNvSpPr>
          <p:nvPr>
            <p:ph type="ftr" sz="quarter" idx="11"/>
          </p:nvPr>
        </p:nvSpPr>
        <p:spPr bwMode="gray">
          <a:xfrm>
            <a:off x="0" y="6381750"/>
            <a:ext cx="684213" cy="476251"/>
          </a:xfrm>
        </p:spPr>
        <p:txBody>
          <a:bodyPr/>
          <a:lstStyle>
            <a:lvl1pPr>
              <a:defRPr sz="100">
                <a:solidFill>
                  <a:schemeClr val="tx1">
                    <a:alpha val="0"/>
                  </a:schemeClr>
                </a:solidFill>
              </a:defRPr>
            </a:lvl1pPr>
          </a:lstStyle>
          <a:p>
            <a:endParaRPr lang="en-GB" noProof="0"/>
          </a:p>
        </p:txBody>
      </p:sp>
      <p:sp>
        <p:nvSpPr>
          <p:cNvPr id="6" name="Espace réservé du numéro de diapositive 5"/>
          <p:cNvSpPr>
            <a:spLocks noGrp="1"/>
          </p:cNvSpPr>
          <p:nvPr>
            <p:ph type="sldNum" sz="quarter" idx="12"/>
          </p:nvPr>
        </p:nvSpPr>
        <p:spPr bwMode="gray">
          <a:xfrm>
            <a:off x="1" y="6381750"/>
            <a:ext cx="684212" cy="476250"/>
          </a:xfrm>
        </p:spPr>
        <p:txBody>
          <a:bodyPr/>
          <a:lstStyle>
            <a:lvl1pPr>
              <a:defRPr sz="100">
                <a:solidFill>
                  <a:schemeClr val="tx1">
                    <a:alpha val="0"/>
                  </a:schemeClr>
                </a:solidFill>
              </a:defRPr>
            </a:lvl1pPr>
          </a:lstStyle>
          <a:p>
            <a:fld id="{10C140CD-8AED-46FF-A9A2-77308F3F39AE}" type="slidenum">
              <a:rPr lang="en-GB" noProof="0" smtClean="0"/>
              <a:pPr/>
              <a:t>‹#›</a:t>
            </a:fld>
            <a:endParaRPr lang="en-GB" noProof="0"/>
          </a:p>
        </p:txBody>
      </p:sp>
      <p:sp>
        <p:nvSpPr>
          <p:cNvPr id="8" name="Espace réservé du texte 7"/>
          <p:cNvSpPr>
            <a:spLocks noGrp="1"/>
          </p:cNvSpPr>
          <p:nvPr>
            <p:ph type="body" sz="quarter" idx="13" hasCustomPrompt="1"/>
          </p:nvPr>
        </p:nvSpPr>
        <p:spPr bwMode="gray">
          <a:xfrm>
            <a:off x="684213" y="4797152"/>
            <a:ext cx="7775575" cy="1584598"/>
          </a:xfrm>
        </p:spPr>
        <p:txBody>
          <a:bodyPr/>
          <a:lstStyle>
            <a:lvl1pPr>
              <a:spcAft>
                <a:spcPts val="0"/>
              </a:spcAft>
              <a:defRPr sz="2600">
                <a:solidFill>
                  <a:schemeClr val="bg1"/>
                </a:solidFill>
              </a:defRPr>
            </a:lvl1pPr>
            <a:lvl2pPr>
              <a:buNone/>
              <a:defRPr/>
            </a:lvl2pPr>
          </a:lstStyle>
          <a:p>
            <a:pPr lvl="0"/>
            <a:r>
              <a:rPr lang="en-GB" noProof="0"/>
              <a:t>Subtitle</a:t>
            </a:r>
          </a:p>
        </p:txBody>
      </p:sp>
      <p:sp>
        <p:nvSpPr>
          <p:cNvPr id="3" name="Titre 2"/>
          <p:cNvSpPr>
            <a:spLocks noGrp="1"/>
          </p:cNvSpPr>
          <p:nvPr>
            <p:ph type="title" hasCustomPrompt="1"/>
          </p:nvPr>
        </p:nvSpPr>
        <p:spPr bwMode="gray">
          <a:xfrm>
            <a:off x="684213" y="3429000"/>
            <a:ext cx="7775575" cy="1188131"/>
          </a:xfrm>
        </p:spPr>
        <p:txBody>
          <a:bodyPr/>
          <a:lstStyle>
            <a:lvl1pPr>
              <a:defRPr sz="3500" cap="all" baseline="0">
                <a:solidFill>
                  <a:schemeClr val="bg1"/>
                </a:solidFill>
              </a:defRPr>
            </a:lvl1pPr>
          </a:lstStyle>
          <a:p>
            <a:r>
              <a:rPr lang="en-GB" noProof="0"/>
              <a:t>Title</a:t>
            </a:r>
          </a:p>
        </p:txBody>
      </p:sp>
      <p:pic>
        <p:nvPicPr>
          <p:cNvPr id="10" name="Image 9" descr="Logo_couv_70x7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00806" y="-2364"/>
            <a:ext cx="2520000" cy="2520000"/>
          </a:xfrm>
          <a:prstGeom prst="rect">
            <a:avLst/>
          </a:prstGeom>
        </p:spPr>
      </p:pic>
      <p:sp>
        <p:nvSpPr>
          <p:cNvPr id="14" name="Freeform 5"/>
          <p:cNvSpPr>
            <a:spLocks/>
          </p:cNvSpPr>
          <p:nvPr userDrawn="1"/>
        </p:nvSpPr>
        <p:spPr bwMode="gray">
          <a:xfrm>
            <a:off x="0" y="33948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1633035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Date: Insert / Header and footer</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BA114D-0014-4E13-8591-AA7336E8E3A6}" type="slidenum">
              <a:rPr lang="en-GB" smtClean="0"/>
              <a:t>‹#›</a:t>
            </a:fld>
            <a:endParaRPr lang="en-GB"/>
          </a:p>
        </p:txBody>
      </p:sp>
    </p:spTree>
    <p:extLst>
      <p:ext uri="{BB962C8B-B14F-4D97-AF65-F5344CB8AC3E}">
        <p14:creationId xmlns:p14="http://schemas.microsoft.com/office/powerpoint/2010/main" val="26517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icture">
    <p:spTree>
      <p:nvGrpSpPr>
        <p:cNvPr id="1" name=""/>
        <p:cNvGrpSpPr/>
        <p:nvPr/>
      </p:nvGrpSpPr>
      <p:grpSpPr>
        <a:xfrm>
          <a:off x="0" y="0"/>
          <a:ext cx="0" cy="0"/>
          <a:chOff x="0" y="0"/>
          <a:chExt cx="0" cy="0"/>
        </a:xfrm>
      </p:grpSpPr>
      <p:sp>
        <p:nvSpPr>
          <p:cNvPr id="12" name="Rectangle 11"/>
          <p:cNvSpPr/>
          <p:nvPr userDrawn="1"/>
        </p:nvSpPr>
        <p:spPr bwMode="gray">
          <a:xfrm>
            <a:off x="0" y="-2364"/>
            <a:ext cx="9143622" cy="68603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Espace réservé de la date 3"/>
          <p:cNvSpPr>
            <a:spLocks noGrp="1"/>
          </p:cNvSpPr>
          <p:nvPr>
            <p:ph type="dt" sz="half" idx="10"/>
          </p:nvPr>
        </p:nvSpPr>
        <p:spPr bwMode="gray">
          <a:xfrm>
            <a:off x="684213" y="6381750"/>
            <a:ext cx="8135937" cy="476251"/>
          </a:xfrm>
        </p:spPr>
        <p:txBody>
          <a:bodyPr/>
          <a:lstStyle/>
          <a:p>
            <a:pPr algn="r"/>
            <a:endParaRPr lang="en-GB" noProof="0">
              <a:solidFill>
                <a:schemeClr val="bg1"/>
              </a:solidFill>
            </a:endParaRPr>
          </a:p>
        </p:txBody>
      </p:sp>
      <p:sp>
        <p:nvSpPr>
          <p:cNvPr id="5" name="Espace réservé du pied de page 4"/>
          <p:cNvSpPr>
            <a:spLocks noGrp="1"/>
          </p:cNvSpPr>
          <p:nvPr>
            <p:ph type="ftr" sz="quarter" idx="11"/>
          </p:nvPr>
        </p:nvSpPr>
        <p:spPr bwMode="gray">
          <a:xfrm>
            <a:off x="0" y="6381750"/>
            <a:ext cx="684213" cy="476251"/>
          </a:xfrm>
        </p:spPr>
        <p:txBody>
          <a:bodyPr/>
          <a:lstStyle>
            <a:lvl1pPr>
              <a:defRPr sz="100">
                <a:solidFill>
                  <a:schemeClr val="tx1">
                    <a:alpha val="0"/>
                  </a:schemeClr>
                </a:solidFill>
              </a:defRPr>
            </a:lvl1pPr>
          </a:lstStyle>
          <a:p>
            <a:endParaRPr lang="en-GB" noProof="0"/>
          </a:p>
        </p:txBody>
      </p:sp>
      <p:sp>
        <p:nvSpPr>
          <p:cNvPr id="6" name="Espace réservé du numéro de diapositive 5"/>
          <p:cNvSpPr>
            <a:spLocks noGrp="1"/>
          </p:cNvSpPr>
          <p:nvPr>
            <p:ph type="sldNum" sz="quarter" idx="12"/>
          </p:nvPr>
        </p:nvSpPr>
        <p:spPr bwMode="gray">
          <a:xfrm>
            <a:off x="1" y="6381750"/>
            <a:ext cx="684212" cy="476250"/>
          </a:xfrm>
        </p:spPr>
        <p:txBody>
          <a:bodyPr/>
          <a:lstStyle>
            <a:lvl1pPr>
              <a:defRPr sz="100">
                <a:solidFill>
                  <a:schemeClr val="tx1">
                    <a:alpha val="0"/>
                  </a:schemeClr>
                </a:solidFill>
              </a:defRPr>
            </a:lvl1pPr>
          </a:lstStyle>
          <a:p>
            <a:fld id="{10C140CD-8AED-46FF-A9A2-77308F3F39AE}" type="slidenum">
              <a:rPr lang="en-GB" noProof="0" smtClean="0"/>
              <a:pPr/>
              <a:t>‹#›</a:t>
            </a:fld>
            <a:endParaRPr lang="en-GB" noProof="0"/>
          </a:p>
        </p:txBody>
      </p:sp>
      <p:sp>
        <p:nvSpPr>
          <p:cNvPr id="8" name="Espace réservé du texte 7"/>
          <p:cNvSpPr>
            <a:spLocks noGrp="1"/>
          </p:cNvSpPr>
          <p:nvPr>
            <p:ph type="body" sz="quarter" idx="13" hasCustomPrompt="1"/>
          </p:nvPr>
        </p:nvSpPr>
        <p:spPr bwMode="gray">
          <a:xfrm>
            <a:off x="684213" y="4797152"/>
            <a:ext cx="7775575" cy="1584598"/>
          </a:xfrm>
        </p:spPr>
        <p:txBody>
          <a:bodyPr/>
          <a:lstStyle>
            <a:lvl1pPr>
              <a:spcAft>
                <a:spcPts val="0"/>
              </a:spcAft>
              <a:defRPr sz="2600">
                <a:solidFill>
                  <a:schemeClr val="bg1"/>
                </a:solidFill>
              </a:defRPr>
            </a:lvl1pPr>
            <a:lvl2pPr>
              <a:buNone/>
              <a:defRPr/>
            </a:lvl2pPr>
          </a:lstStyle>
          <a:p>
            <a:pPr lvl="0"/>
            <a:r>
              <a:rPr lang="en-GB" noProof="0"/>
              <a:t>Subtitle</a:t>
            </a:r>
          </a:p>
        </p:txBody>
      </p:sp>
      <p:sp>
        <p:nvSpPr>
          <p:cNvPr id="3" name="Titre 2"/>
          <p:cNvSpPr>
            <a:spLocks noGrp="1"/>
          </p:cNvSpPr>
          <p:nvPr>
            <p:ph type="title" hasCustomPrompt="1"/>
          </p:nvPr>
        </p:nvSpPr>
        <p:spPr bwMode="gray">
          <a:xfrm>
            <a:off x="684213" y="3429000"/>
            <a:ext cx="7775575" cy="1188131"/>
          </a:xfrm>
        </p:spPr>
        <p:txBody>
          <a:bodyPr/>
          <a:lstStyle>
            <a:lvl1pPr>
              <a:defRPr sz="3500" cap="all" baseline="0">
                <a:solidFill>
                  <a:schemeClr val="bg1"/>
                </a:solidFill>
              </a:defRPr>
            </a:lvl1pPr>
          </a:lstStyle>
          <a:p>
            <a:r>
              <a:rPr lang="en-GB" noProof="0"/>
              <a:t>Title</a:t>
            </a:r>
          </a:p>
        </p:txBody>
      </p:sp>
      <p:sp>
        <p:nvSpPr>
          <p:cNvPr id="9" name="Freeform 5"/>
          <p:cNvSpPr>
            <a:spLocks/>
          </p:cNvSpPr>
          <p:nvPr userDrawn="1"/>
        </p:nvSpPr>
        <p:spPr bwMode="gray">
          <a:xfrm>
            <a:off x="0" y="33948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pic>
        <p:nvPicPr>
          <p:cNvPr id="10" name="Image 9" descr="Logo_couv_70x7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00806" y="-2364"/>
            <a:ext cx="2520000" cy="2520000"/>
          </a:xfrm>
          <a:prstGeom prst="rect">
            <a:avLst/>
          </a:prstGeom>
        </p:spPr>
      </p:pic>
      <p:sp>
        <p:nvSpPr>
          <p:cNvPr id="7" name="Espace réservé pour une image  6"/>
          <p:cNvSpPr>
            <a:spLocks noGrp="1"/>
          </p:cNvSpPr>
          <p:nvPr>
            <p:ph type="pic" sz="quarter" idx="14" hasCustomPrompt="1"/>
          </p:nvPr>
        </p:nvSpPr>
        <p:spPr bwMode="gray">
          <a:xfrm>
            <a:off x="0" y="3437394"/>
            <a:ext cx="9144000" cy="3420606"/>
          </a:xfrm>
        </p:spPr>
        <p:txBody>
          <a:bodyPr lIns="2880000" rIns="2880000" anchor="ctr" anchorCtr="0"/>
          <a:lstStyle>
            <a:lvl1pPr marL="0" marR="0" indent="0" algn="ctr" defTabSz="914400" rtl="0" eaLnBrk="1" fontAlgn="auto" latinLnBrk="0" hangingPunct="1">
              <a:lnSpc>
                <a:spcPct val="110000"/>
              </a:lnSpc>
              <a:spcBef>
                <a:spcPts val="0"/>
              </a:spcBef>
              <a:spcAft>
                <a:spcPts val="3000"/>
              </a:spcAft>
              <a:buClrTx/>
              <a:buSzPct val="25000"/>
              <a:buFontTx/>
              <a:buNone/>
              <a:tabLst/>
              <a:defRPr baseline="0">
                <a:solidFill>
                  <a:schemeClr val="bg1"/>
                </a:solidFill>
              </a:defRPr>
            </a:lvl1pPr>
          </a:lstStyle>
          <a:p>
            <a:r>
              <a:rPr lang="en-GB" noProof="0"/>
              <a:t>Corporate visual: Select the icon to insert a picture then place the visual into background position (Right click with the mouse / Send to back)</a:t>
            </a:r>
          </a:p>
        </p:txBody>
      </p:sp>
    </p:spTree>
    <p:extLst>
      <p:ext uri="{BB962C8B-B14F-4D97-AF65-F5344CB8AC3E}">
        <p14:creationId xmlns:p14="http://schemas.microsoft.com/office/powerpoint/2010/main" val="33895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Color">
    <p:spTree>
      <p:nvGrpSpPr>
        <p:cNvPr id="1" name=""/>
        <p:cNvGrpSpPr/>
        <p:nvPr/>
      </p:nvGrpSpPr>
      <p:grpSpPr>
        <a:xfrm>
          <a:off x="0" y="0"/>
          <a:ext cx="0" cy="0"/>
          <a:chOff x="0" y="0"/>
          <a:chExt cx="0" cy="0"/>
        </a:xfrm>
      </p:grpSpPr>
      <p:sp>
        <p:nvSpPr>
          <p:cNvPr id="12" name="Rectangle 11"/>
          <p:cNvSpPr/>
          <p:nvPr userDrawn="1"/>
        </p:nvSpPr>
        <p:spPr bwMode="gray">
          <a:xfrm>
            <a:off x="0" y="-2364"/>
            <a:ext cx="9143622" cy="68603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Espace réservé du texte 6"/>
          <p:cNvSpPr>
            <a:spLocks noGrp="1"/>
          </p:cNvSpPr>
          <p:nvPr>
            <p:ph type="body" sz="quarter" idx="14" hasCustomPrompt="1"/>
          </p:nvPr>
        </p:nvSpPr>
        <p:spPr bwMode="gray">
          <a:xfrm>
            <a:off x="0" y="3437394"/>
            <a:ext cx="9153525" cy="3420606"/>
          </a:xfrm>
          <a:solidFill>
            <a:schemeClr val="accent2"/>
          </a:solidFill>
        </p:spPr>
        <p:txBody>
          <a:bodyPr/>
          <a:lstStyle>
            <a:lvl1pPr>
              <a:defRPr sz="100">
                <a:solidFill>
                  <a:srgbClr val="9D9D9C">
                    <a:alpha val="0"/>
                  </a:srgbClr>
                </a:solidFill>
              </a:defRPr>
            </a:lvl1pPr>
          </a:lstStyle>
          <a:p>
            <a:pPr lvl="0"/>
            <a:r>
              <a:rPr lang="en-GB" noProof="0"/>
              <a:t> </a:t>
            </a:r>
          </a:p>
        </p:txBody>
      </p:sp>
      <p:sp>
        <p:nvSpPr>
          <p:cNvPr id="4" name="Espace réservé de la date 3"/>
          <p:cNvSpPr>
            <a:spLocks noGrp="1"/>
          </p:cNvSpPr>
          <p:nvPr>
            <p:ph type="dt" sz="half" idx="10"/>
          </p:nvPr>
        </p:nvSpPr>
        <p:spPr bwMode="gray">
          <a:xfrm>
            <a:off x="684213" y="6381750"/>
            <a:ext cx="8135937" cy="476251"/>
          </a:xfrm>
        </p:spPr>
        <p:txBody>
          <a:bodyPr/>
          <a:lstStyle/>
          <a:p>
            <a:pPr algn="r"/>
            <a:endParaRPr lang="en-GB" noProof="0">
              <a:solidFill>
                <a:schemeClr val="bg1"/>
              </a:solidFill>
            </a:endParaRPr>
          </a:p>
        </p:txBody>
      </p:sp>
      <p:sp>
        <p:nvSpPr>
          <p:cNvPr id="5" name="Espace réservé du pied de page 4"/>
          <p:cNvSpPr>
            <a:spLocks noGrp="1"/>
          </p:cNvSpPr>
          <p:nvPr>
            <p:ph type="ftr" sz="quarter" idx="11"/>
          </p:nvPr>
        </p:nvSpPr>
        <p:spPr bwMode="gray">
          <a:xfrm>
            <a:off x="0" y="6381750"/>
            <a:ext cx="684213" cy="476251"/>
          </a:xfrm>
        </p:spPr>
        <p:txBody>
          <a:bodyPr/>
          <a:lstStyle>
            <a:lvl1pPr>
              <a:defRPr sz="100">
                <a:solidFill>
                  <a:schemeClr val="tx1">
                    <a:alpha val="0"/>
                  </a:schemeClr>
                </a:solidFill>
              </a:defRPr>
            </a:lvl1pPr>
          </a:lstStyle>
          <a:p>
            <a:endParaRPr lang="en-GB" noProof="0"/>
          </a:p>
        </p:txBody>
      </p:sp>
      <p:sp>
        <p:nvSpPr>
          <p:cNvPr id="6" name="Espace réservé du numéro de diapositive 5"/>
          <p:cNvSpPr>
            <a:spLocks noGrp="1"/>
          </p:cNvSpPr>
          <p:nvPr>
            <p:ph type="sldNum" sz="quarter" idx="12"/>
          </p:nvPr>
        </p:nvSpPr>
        <p:spPr bwMode="gray">
          <a:xfrm>
            <a:off x="1" y="6381750"/>
            <a:ext cx="684212" cy="476250"/>
          </a:xfrm>
        </p:spPr>
        <p:txBody>
          <a:bodyPr/>
          <a:lstStyle>
            <a:lvl1pPr>
              <a:defRPr sz="100">
                <a:solidFill>
                  <a:schemeClr val="tx1">
                    <a:alpha val="0"/>
                  </a:schemeClr>
                </a:solidFill>
              </a:defRPr>
            </a:lvl1pPr>
          </a:lstStyle>
          <a:p>
            <a:fld id="{10C140CD-8AED-46FF-A9A2-77308F3F39AE}" type="slidenum">
              <a:rPr lang="en-GB" noProof="0" smtClean="0"/>
              <a:pPr/>
              <a:t>‹#›</a:t>
            </a:fld>
            <a:endParaRPr lang="en-GB" noProof="0"/>
          </a:p>
        </p:txBody>
      </p:sp>
      <p:sp>
        <p:nvSpPr>
          <p:cNvPr id="8" name="Espace réservé du texte 7"/>
          <p:cNvSpPr>
            <a:spLocks noGrp="1"/>
          </p:cNvSpPr>
          <p:nvPr>
            <p:ph type="body" sz="quarter" idx="13" hasCustomPrompt="1"/>
          </p:nvPr>
        </p:nvSpPr>
        <p:spPr bwMode="gray">
          <a:xfrm>
            <a:off x="684213" y="4797152"/>
            <a:ext cx="7775575" cy="1584598"/>
          </a:xfrm>
        </p:spPr>
        <p:txBody>
          <a:bodyPr/>
          <a:lstStyle>
            <a:lvl1pPr>
              <a:spcAft>
                <a:spcPts val="0"/>
              </a:spcAft>
              <a:defRPr sz="2600">
                <a:solidFill>
                  <a:schemeClr val="bg1"/>
                </a:solidFill>
              </a:defRPr>
            </a:lvl1pPr>
            <a:lvl2pPr>
              <a:buNone/>
              <a:defRPr/>
            </a:lvl2pPr>
          </a:lstStyle>
          <a:p>
            <a:pPr lvl="0"/>
            <a:r>
              <a:rPr lang="en-GB" noProof="0"/>
              <a:t>Subtitle</a:t>
            </a:r>
          </a:p>
        </p:txBody>
      </p:sp>
      <p:sp>
        <p:nvSpPr>
          <p:cNvPr id="3" name="Titre 2"/>
          <p:cNvSpPr>
            <a:spLocks noGrp="1"/>
          </p:cNvSpPr>
          <p:nvPr>
            <p:ph type="title" hasCustomPrompt="1"/>
          </p:nvPr>
        </p:nvSpPr>
        <p:spPr bwMode="gray">
          <a:xfrm>
            <a:off x="684213" y="3429000"/>
            <a:ext cx="7775575" cy="1188131"/>
          </a:xfrm>
        </p:spPr>
        <p:txBody>
          <a:bodyPr/>
          <a:lstStyle>
            <a:lvl1pPr>
              <a:defRPr sz="3500" cap="all" baseline="0">
                <a:solidFill>
                  <a:schemeClr val="bg1"/>
                </a:solidFill>
              </a:defRPr>
            </a:lvl1pPr>
          </a:lstStyle>
          <a:p>
            <a:r>
              <a:rPr lang="en-GB" noProof="0"/>
              <a:t>Title</a:t>
            </a:r>
          </a:p>
        </p:txBody>
      </p:sp>
      <p:pic>
        <p:nvPicPr>
          <p:cNvPr id="10" name="Image 9" descr="Logo_couv_70x7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00806" y="-2364"/>
            <a:ext cx="2520000" cy="2520000"/>
          </a:xfrm>
          <a:prstGeom prst="rect">
            <a:avLst/>
          </a:prstGeom>
        </p:spPr>
      </p:pic>
      <p:sp>
        <p:nvSpPr>
          <p:cNvPr id="11" name="Freeform 5"/>
          <p:cNvSpPr>
            <a:spLocks/>
          </p:cNvSpPr>
          <p:nvPr userDrawn="1"/>
        </p:nvSpPr>
        <p:spPr bwMode="gray">
          <a:xfrm>
            <a:off x="0" y="33948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241603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4_Partnership">
    <p:spTree>
      <p:nvGrpSpPr>
        <p:cNvPr id="1" name=""/>
        <p:cNvGrpSpPr/>
        <p:nvPr/>
      </p:nvGrpSpPr>
      <p:grpSpPr>
        <a:xfrm>
          <a:off x="0" y="0"/>
          <a:ext cx="0" cy="0"/>
          <a:chOff x="0" y="0"/>
          <a:chExt cx="0" cy="0"/>
        </a:xfrm>
      </p:grpSpPr>
      <p:sp>
        <p:nvSpPr>
          <p:cNvPr id="12" name="Rectangle 11"/>
          <p:cNvSpPr/>
          <p:nvPr userDrawn="1"/>
        </p:nvSpPr>
        <p:spPr bwMode="gray">
          <a:xfrm>
            <a:off x="0" y="-2364"/>
            <a:ext cx="9143622" cy="34397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18"/>
          <p:cNvSpPr/>
          <p:nvPr userDrawn="1"/>
        </p:nvSpPr>
        <p:spPr bwMode="gray">
          <a:xfrm>
            <a:off x="0" y="3437394"/>
            <a:ext cx="9143622" cy="820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Espace réservé du texte 6"/>
          <p:cNvSpPr>
            <a:spLocks noGrp="1"/>
          </p:cNvSpPr>
          <p:nvPr>
            <p:ph type="body" sz="quarter" idx="14" hasCustomPrompt="1"/>
          </p:nvPr>
        </p:nvSpPr>
        <p:spPr bwMode="gray">
          <a:xfrm>
            <a:off x="0" y="4257674"/>
            <a:ext cx="9153525" cy="2600326"/>
          </a:xfrm>
          <a:solidFill>
            <a:schemeClr val="accent2"/>
          </a:solidFill>
        </p:spPr>
        <p:txBody>
          <a:bodyPr/>
          <a:lstStyle>
            <a:lvl1pPr>
              <a:defRPr sz="100">
                <a:solidFill>
                  <a:srgbClr val="9D9D9C">
                    <a:alpha val="0"/>
                  </a:srgbClr>
                </a:solidFill>
              </a:defRPr>
            </a:lvl1pPr>
          </a:lstStyle>
          <a:p>
            <a:pPr lvl="0"/>
            <a:r>
              <a:rPr lang="en-GB" noProof="0"/>
              <a:t> </a:t>
            </a:r>
          </a:p>
        </p:txBody>
      </p:sp>
      <p:sp>
        <p:nvSpPr>
          <p:cNvPr id="4" name="Espace réservé de la date 3"/>
          <p:cNvSpPr>
            <a:spLocks noGrp="1"/>
          </p:cNvSpPr>
          <p:nvPr>
            <p:ph type="dt" sz="half" idx="10"/>
          </p:nvPr>
        </p:nvSpPr>
        <p:spPr bwMode="gray">
          <a:xfrm>
            <a:off x="684213" y="6381750"/>
            <a:ext cx="8135937" cy="476251"/>
          </a:xfrm>
        </p:spPr>
        <p:txBody>
          <a:bodyPr/>
          <a:lstStyle/>
          <a:p>
            <a:pPr algn="r"/>
            <a:endParaRPr lang="en-GB" noProof="0">
              <a:solidFill>
                <a:schemeClr val="bg1"/>
              </a:solidFill>
            </a:endParaRPr>
          </a:p>
        </p:txBody>
      </p:sp>
      <p:sp>
        <p:nvSpPr>
          <p:cNvPr id="5" name="Espace réservé du pied de page 4"/>
          <p:cNvSpPr>
            <a:spLocks noGrp="1"/>
          </p:cNvSpPr>
          <p:nvPr>
            <p:ph type="ftr" sz="quarter" idx="11"/>
          </p:nvPr>
        </p:nvSpPr>
        <p:spPr bwMode="gray">
          <a:xfrm>
            <a:off x="0" y="6381750"/>
            <a:ext cx="684213" cy="476251"/>
          </a:xfrm>
        </p:spPr>
        <p:txBody>
          <a:bodyPr/>
          <a:lstStyle>
            <a:lvl1pPr>
              <a:defRPr sz="100">
                <a:solidFill>
                  <a:schemeClr val="tx1">
                    <a:alpha val="0"/>
                  </a:schemeClr>
                </a:solidFill>
              </a:defRPr>
            </a:lvl1pPr>
          </a:lstStyle>
          <a:p>
            <a:endParaRPr lang="en-GB" noProof="0"/>
          </a:p>
        </p:txBody>
      </p:sp>
      <p:sp>
        <p:nvSpPr>
          <p:cNvPr id="6" name="Espace réservé du numéro de diapositive 5"/>
          <p:cNvSpPr>
            <a:spLocks noGrp="1"/>
          </p:cNvSpPr>
          <p:nvPr>
            <p:ph type="sldNum" sz="quarter" idx="12"/>
          </p:nvPr>
        </p:nvSpPr>
        <p:spPr bwMode="gray">
          <a:xfrm>
            <a:off x="1" y="6381750"/>
            <a:ext cx="684212" cy="476250"/>
          </a:xfrm>
        </p:spPr>
        <p:txBody>
          <a:bodyPr/>
          <a:lstStyle>
            <a:lvl1pPr>
              <a:defRPr sz="100">
                <a:solidFill>
                  <a:schemeClr val="tx1">
                    <a:alpha val="0"/>
                  </a:schemeClr>
                </a:solidFill>
              </a:defRPr>
            </a:lvl1pPr>
          </a:lstStyle>
          <a:p>
            <a:fld id="{10C140CD-8AED-46FF-A9A2-77308F3F39AE}" type="slidenum">
              <a:rPr lang="en-GB" noProof="0" smtClean="0"/>
              <a:pPr/>
              <a:t>‹#›</a:t>
            </a:fld>
            <a:endParaRPr lang="en-GB" noProof="0"/>
          </a:p>
        </p:txBody>
      </p:sp>
      <p:sp>
        <p:nvSpPr>
          <p:cNvPr id="8" name="Espace réservé du texte 7"/>
          <p:cNvSpPr>
            <a:spLocks noGrp="1"/>
          </p:cNvSpPr>
          <p:nvPr>
            <p:ph type="body" sz="quarter" idx="13" hasCustomPrompt="1"/>
          </p:nvPr>
        </p:nvSpPr>
        <p:spPr bwMode="gray">
          <a:xfrm>
            <a:off x="684213" y="5984875"/>
            <a:ext cx="7775575" cy="504000"/>
          </a:xfrm>
        </p:spPr>
        <p:txBody>
          <a:bodyPr/>
          <a:lstStyle>
            <a:lvl1pPr>
              <a:spcAft>
                <a:spcPts val="0"/>
              </a:spcAft>
              <a:defRPr sz="2600">
                <a:solidFill>
                  <a:schemeClr val="bg1"/>
                </a:solidFill>
              </a:defRPr>
            </a:lvl1pPr>
            <a:lvl2pPr>
              <a:buNone/>
              <a:defRPr/>
            </a:lvl2pPr>
          </a:lstStyle>
          <a:p>
            <a:pPr lvl="0"/>
            <a:r>
              <a:rPr lang="en-GB" noProof="0"/>
              <a:t>Subtitle</a:t>
            </a:r>
          </a:p>
        </p:txBody>
      </p:sp>
      <p:sp>
        <p:nvSpPr>
          <p:cNvPr id="3" name="Titre 2"/>
          <p:cNvSpPr>
            <a:spLocks noGrp="1"/>
          </p:cNvSpPr>
          <p:nvPr>
            <p:ph type="title" hasCustomPrompt="1"/>
          </p:nvPr>
        </p:nvSpPr>
        <p:spPr bwMode="gray">
          <a:xfrm>
            <a:off x="684213" y="3429000"/>
            <a:ext cx="7775575" cy="2376264"/>
          </a:xfrm>
        </p:spPr>
        <p:txBody>
          <a:bodyPr/>
          <a:lstStyle>
            <a:lvl1pPr>
              <a:defRPr sz="3500" cap="all" baseline="0">
                <a:solidFill>
                  <a:schemeClr val="bg1"/>
                </a:solidFill>
              </a:defRPr>
            </a:lvl1pPr>
          </a:lstStyle>
          <a:p>
            <a:r>
              <a:rPr lang="en-GB" noProof="0"/>
              <a:t>Title</a:t>
            </a:r>
          </a:p>
        </p:txBody>
      </p:sp>
      <p:pic>
        <p:nvPicPr>
          <p:cNvPr id="10" name="Image 9" descr="Logo_couv_70x7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00806" y="-2364"/>
            <a:ext cx="2520000" cy="2520000"/>
          </a:xfrm>
          <a:prstGeom prst="rect">
            <a:avLst/>
          </a:prstGeom>
        </p:spPr>
      </p:pic>
      <p:sp>
        <p:nvSpPr>
          <p:cNvPr id="9" name="Espace réservé du texte 8"/>
          <p:cNvSpPr>
            <a:spLocks noGrp="1"/>
          </p:cNvSpPr>
          <p:nvPr>
            <p:ph type="body" sz="quarter" idx="15" hasCustomPrompt="1"/>
          </p:nvPr>
        </p:nvSpPr>
        <p:spPr bwMode="gray">
          <a:xfrm>
            <a:off x="503238" y="3437394"/>
            <a:ext cx="2484586" cy="820281"/>
          </a:xfrm>
        </p:spPr>
        <p:txBody>
          <a:bodyPr anchor="ctr" anchorCtr="0"/>
          <a:lstStyle>
            <a:lvl1pPr algn="r">
              <a:lnSpc>
                <a:spcPct val="100000"/>
              </a:lnSpc>
              <a:spcAft>
                <a:spcPts val="0"/>
              </a:spcAft>
              <a:defRPr sz="1600" cap="all" baseline="0">
                <a:solidFill>
                  <a:schemeClr val="accent2"/>
                </a:solidFill>
              </a:defRPr>
            </a:lvl1pPr>
          </a:lstStyle>
          <a:p>
            <a:pPr lvl="0"/>
            <a:r>
              <a:rPr lang="en-GB" noProof="0"/>
              <a:t>Text</a:t>
            </a:r>
          </a:p>
        </p:txBody>
      </p:sp>
      <p:sp>
        <p:nvSpPr>
          <p:cNvPr id="14" name="Espace réservé pour une image  6"/>
          <p:cNvSpPr>
            <a:spLocks noGrp="1"/>
          </p:cNvSpPr>
          <p:nvPr>
            <p:ph type="pic" sz="quarter" idx="16" hasCustomPrompt="1"/>
          </p:nvPr>
        </p:nvSpPr>
        <p:spPr bwMode="gray">
          <a:xfrm>
            <a:off x="3113088" y="3559534"/>
            <a:ext cx="1368000" cy="576000"/>
          </a:xfrm>
        </p:spPr>
        <p:txBody>
          <a:bodyPr lIns="0" tIns="396000" rIns="0" anchor="ctr" anchorCtr="0"/>
          <a:lstStyle>
            <a:lvl1pPr marL="0" marR="0" indent="0" algn="ctr" defTabSz="914400" rtl="0" eaLnBrk="1" fontAlgn="auto" latinLnBrk="0" hangingPunct="1">
              <a:lnSpc>
                <a:spcPct val="110000"/>
              </a:lnSpc>
              <a:spcBef>
                <a:spcPts val="0"/>
              </a:spcBef>
              <a:spcAft>
                <a:spcPts val="3000"/>
              </a:spcAft>
              <a:buClrTx/>
              <a:buSzPct val="25000"/>
              <a:buFontTx/>
              <a:buNone/>
              <a:tabLst/>
              <a:defRPr sz="900">
                <a:solidFill>
                  <a:schemeClr val="accent2"/>
                </a:solidFill>
              </a:defRPr>
            </a:lvl1pPr>
          </a:lstStyle>
          <a:p>
            <a:r>
              <a:rPr lang="en-GB" noProof="0"/>
              <a:t>Picture</a:t>
            </a:r>
          </a:p>
        </p:txBody>
      </p:sp>
      <p:sp>
        <p:nvSpPr>
          <p:cNvPr id="15" name="Espace réservé pour une image  6"/>
          <p:cNvSpPr>
            <a:spLocks noGrp="1"/>
          </p:cNvSpPr>
          <p:nvPr>
            <p:ph type="pic" sz="quarter" idx="17" hasCustomPrompt="1"/>
          </p:nvPr>
        </p:nvSpPr>
        <p:spPr bwMode="gray">
          <a:xfrm>
            <a:off x="4559442" y="3559534"/>
            <a:ext cx="1368000" cy="576000"/>
          </a:xfrm>
        </p:spPr>
        <p:txBody>
          <a:bodyPr lIns="0" tIns="396000" rIns="0" anchor="ctr" anchorCtr="0"/>
          <a:lstStyle>
            <a:lvl1pPr marL="0" marR="0" indent="0" algn="ctr" defTabSz="914400" rtl="0" eaLnBrk="1" fontAlgn="auto" latinLnBrk="0" hangingPunct="1">
              <a:lnSpc>
                <a:spcPct val="110000"/>
              </a:lnSpc>
              <a:spcBef>
                <a:spcPts val="0"/>
              </a:spcBef>
              <a:spcAft>
                <a:spcPts val="3000"/>
              </a:spcAft>
              <a:buClrTx/>
              <a:buSzPct val="25000"/>
              <a:buFontTx/>
              <a:buNone/>
              <a:tabLst/>
              <a:defRPr sz="900">
                <a:solidFill>
                  <a:schemeClr val="accent2"/>
                </a:solidFill>
              </a:defRPr>
            </a:lvl1pPr>
          </a:lstStyle>
          <a:p>
            <a:r>
              <a:rPr lang="en-GB" noProof="0"/>
              <a:t>Picture</a:t>
            </a:r>
          </a:p>
        </p:txBody>
      </p:sp>
      <p:sp>
        <p:nvSpPr>
          <p:cNvPr id="16" name="Espace réservé pour une image  6"/>
          <p:cNvSpPr>
            <a:spLocks noGrp="1"/>
          </p:cNvSpPr>
          <p:nvPr>
            <p:ph type="pic" sz="quarter" idx="18" hasCustomPrompt="1"/>
          </p:nvPr>
        </p:nvSpPr>
        <p:spPr bwMode="gray">
          <a:xfrm>
            <a:off x="6005796" y="3559534"/>
            <a:ext cx="1368000" cy="576000"/>
          </a:xfrm>
        </p:spPr>
        <p:txBody>
          <a:bodyPr lIns="0" tIns="396000" rIns="0" anchor="ctr" anchorCtr="0"/>
          <a:lstStyle>
            <a:lvl1pPr marL="0" marR="0" indent="0" algn="ctr" defTabSz="914400" rtl="0" eaLnBrk="1" fontAlgn="auto" latinLnBrk="0" hangingPunct="1">
              <a:lnSpc>
                <a:spcPct val="110000"/>
              </a:lnSpc>
              <a:spcBef>
                <a:spcPts val="0"/>
              </a:spcBef>
              <a:spcAft>
                <a:spcPts val="3000"/>
              </a:spcAft>
              <a:buClrTx/>
              <a:buSzPct val="25000"/>
              <a:buFontTx/>
              <a:buNone/>
              <a:tabLst/>
              <a:defRPr sz="900">
                <a:solidFill>
                  <a:schemeClr val="accent2"/>
                </a:solidFill>
              </a:defRPr>
            </a:lvl1pPr>
          </a:lstStyle>
          <a:p>
            <a:r>
              <a:rPr lang="en-GB" noProof="0"/>
              <a:t>Picture</a:t>
            </a:r>
          </a:p>
        </p:txBody>
      </p:sp>
      <p:sp>
        <p:nvSpPr>
          <p:cNvPr id="17" name="Espace réservé pour une image  6"/>
          <p:cNvSpPr>
            <a:spLocks noGrp="1"/>
          </p:cNvSpPr>
          <p:nvPr>
            <p:ph type="pic" sz="quarter" idx="19" hasCustomPrompt="1"/>
          </p:nvPr>
        </p:nvSpPr>
        <p:spPr bwMode="gray">
          <a:xfrm>
            <a:off x="7452150" y="3559534"/>
            <a:ext cx="1368000" cy="576000"/>
          </a:xfrm>
        </p:spPr>
        <p:txBody>
          <a:bodyPr lIns="0" tIns="396000" rIns="0" anchor="ctr" anchorCtr="0"/>
          <a:lstStyle>
            <a:lvl1pPr marL="0" marR="0" indent="0" algn="ctr" defTabSz="914400" rtl="0" eaLnBrk="1" fontAlgn="auto" latinLnBrk="0" hangingPunct="1">
              <a:lnSpc>
                <a:spcPct val="110000"/>
              </a:lnSpc>
              <a:spcBef>
                <a:spcPts val="0"/>
              </a:spcBef>
              <a:spcAft>
                <a:spcPts val="3000"/>
              </a:spcAft>
              <a:buClrTx/>
              <a:buSzPct val="25000"/>
              <a:buFontTx/>
              <a:buNone/>
              <a:tabLst/>
              <a:defRPr sz="900">
                <a:solidFill>
                  <a:schemeClr val="accent2"/>
                </a:solidFill>
              </a:defRPr>
            </a:lvl1pPr>
          </a:lstStyle>
          <a:p>
            <a:r>
              <a:rPr lang="en-GB" noProof="0"/>
              <a:t>Picture</a:t>
            </a:r>
          </a:p>
        </p:txBody>
      </p:sp>
      <p:sp>
        <p:nvSpPr>
          <p:cNvPr id="18" name="Freeform 5"/>
          <p:cNvSpPr>
            <a:spLocks/>
          </p:cNvSpPr>
          <p:nvPr userDrawn="1"/>
        </p:nvSpPr>
        <p:spPr bwMode="gray">
          <a:xfrm>
            <a:off x="0" y="33948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359824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_1_Partnership">
    <p:spTree>
      <p:nvGrpSpPr>
        <p:cNvPr id="1" name=""/>
        <p:cNvGrpSpPr/>
        <p:nvPr/>
      </p:nvGrpSpPr>
      <p:grpSpPr>
        <a:xfrm>
          <a:off x="0" y="0"/>
          <a:ext cx="0" cy="0"/>
          <a:chOff x="0" y="0"/>
          <a:chExt cx="0" cy="0"/>
        </a:xfrm>
      </p:grpSpPr>
      <p:sp>
        <p:nvSpPr>
          <p:cNvPr id="12" name="Rectangle 11"/>
          <p:cNvSpPr/>
          <p:nvPr userDrawn="1"/>
        </p:nvSpPr>
        <p:spPr bwMode="gray">
          <a:xfrm>
            <a:off x="0" y="-2364"/>
            <a:ext cx="9143622" cy="34397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tangle 12"/>
          <p:cNvSpPr/>
          <p:nvPr userDrawn="1"/>
        </p:nvSpPr>
        <p:spPr bwMode="gray">
          <a:xfrm>
            <a:off x="0" y="3437394"/>
            <a:ext cx="9143622" cy="342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Espace réservé de la date 3"/>
          <p:cNvSpPr>
            <a:spLocks noGrp="1"/>
          </p:cNvSpPr>
          <p:nvPr>
            <p:ph type="dt" sz="half" idx="10"/>
          </p:nvPr>
        </p:nvSpPr>
        <p:spPr bwMode="gray">
          <a:xfrm>
            <a:off x="684213" y="6381750"/>
            <a:ext cx="8135937" cy="476251"/>
          </a:xfrm>
        </p:spPr>
        <p:txBody>
          <a:bodyPr/>
          <a:lstStyle>
            <a:lvl1pPr>
              <a:defRPr>
                <a:solidFill>
                  <a:schemeClr val="accent2"/>
                </a:solidFill>
              </a:defRPr>
            </a:lvl1pPr>
          </a:lstStyle>
          <a:p>
            <a:pPr algn="r"/>
            <a:endParaRPr lang="en-GB" noProof="0"/>
          </a:p>
        </p:txBody>
      </p:sp>
      <p:sp>
        <p:nvSpPr>
          <p:cNvPr id="5" name="Espace réservé du pied de page 4"/>
          <p:cNvSpPr>
            <a:spLocks noGrp="1"/>
          </p:cNvSpPr>
          <p:nvPr>
            <p:ph type="ftr" sz="quarter" idx="11"/>
          </p:nvPr>
        </p:nvSpPr>
        <p:spPr bwMode="gray">
          <a:xfrm>
            <a:off x="0" y="6381750"/>
            <a:ext cx="684213" cy="476251"/>
          </a:xfrm>
        </p:spPr>
        <p:txBody>
          <a:bodyPr/>
          <a:lstStyle>
            <a:lvl1pPr>
              <a:defRPr sz="100">
                <a:solidFill>
                  <a:schemeClr val="tx1">
                    <a:alpha val="0"/>
                  </a:schemeClr>
                </a:solidFill>
              </a:defRPr>
            </a:lvl1pPr>
          </a:lstStyle>
          <a:p>
            <a:endParaRPr lang="en-GB" noProof="0"/>
          </a:p>
        </p:txBody>
      </p:sp>
      <p:sp>
        <p:nvSpPr>
          <p:cNvPr id="6" name="Espace réservé du numéro de diapositive 5"/>
          <p:cNvSpPr>
            <a:spLocks noGrp="1"/>
          </p:cNvSpPr>
          <p:nvPr>
            <p:ph type="sldNum" sz="quarter" idx="12"/>
          </p:nvPr>
        </p:nvSpPr>
        <p:spPr bwMode="gray">
          <a:xfrm>
            <a:off x="1" y="6381750"/>
            <a:ext cx="684212" cy="476250"/>
          </a:xfrm>
        </p:spPr>
        <p:txBody>
          <a:bodyPr/>
          <a:lstStyle>
            <a:lvl1pPr>
              <a:defRPr sz="100">
                <a:solidFill>
                  <a:schemeClr val="tx1">
                    <a:alpha val="0"/>
                  </a:schemeClr>
                </a:solidFill>
              </a:defRPr>
            </a:lvl1pPr>
          </a:lstStyle>
          <a:p>
            <a:fld id="{10C140CD-8AED-46FF-A9A2-77308F3F39AE}" type="slidenum">
              <a:rPr lang="en-GB" noProof="0" smtClean="0"/>
              <a:pPr/>
              <a:t>‹#›</a:t>
            </a:fld>
            <a:endParaRPr lang="en-GB" noProof="0"/>
          </a:p>
        </p:txBody>
      </p:sp>
      <p:sp>
        <p:nvSpPr>
          <p:cNvPr id="8" name="Espace réservé du texte 7"/>
          <p:cNvSpPr>
            <a:spLocks noGrp="1"/>
          </p:cNvSpPr>
          <p:nvPr>
            <p:ph type="body" sz="quarter" idx="13" hasCustomPrompt="1"/>
          </p:nvPr>
        </p:nvSpPr>
        <p:spPr bwMode="gray">
          <a:xfrm>
            <a:off x="684213" y="5984875"/>
            <a:ext cx="7775575" cy="504000"/>
          </a:xfrm>
        </p:spPr>
        <p:txBody>
          <a:bodyPr/>
          <a:lstStyle>
            <a:lvl1pPr>
              <a:spcAft>
                <a:spcPts val="0"/>
              </a:spcAft>
              <a:defRPr sz="2600">
                <a:solidFill>
                  <a:schemeClr val="accent2"/>
                </a:solidFill>
              </a:defRPr>
            </a:lvl1pPr>
            <a:lvl2pPr>
              <a:buNone/>
              <a:defRPr/>
            </a:lvl2pPr>
          </a:lstStyle>
          <a:p>
            <a:pPr lvl="0"/>
            <a:r>
              <a:rPr lang="en-GB" noProof="0"/>
              <a:t>Subtitle</a:t>
            </a:r>
          </a:p>
        </p:txBody>
      </p:sp>
      <p:sp>
        <p:nvSpPr>
          <p:cNvPr id="3" name="Titre 2"/>
          <p:cNvSpPr>
            <a:spLocks noGrp="1"/>
          </p:cNvSpPr>
          <p:nvPr>
            <p:ph type="title" hasCustomPrompt="1"/>
          </p:nvPr>
        </p:nvSpPr>
        <p:spPr bwMode="gray">
          <a:xfrm>
            <a:off x="684213" y="3429000"/>
            <a:ext cx="7775575" cy="2376264"/>
          </a:xfrm>
        </p:spPr>
        <p:txBody>
          <a:bodyPr/>
          <a:lstStyle>
            <a:lvl1pPr>
              <a:defRPr sz="3500" cap="all" baseline="0">
                <a:solidFill>
                  <a:schemeClr val="accent2"/>
                </a:solidFill>
              </a:defRPr>
            </a:lvl1pPr>
          </a:lstStyle>
          <a:p>
            <a:r>
              <a:rPr lang="en-GB" noProof="0"/>
              <a:t>Title</a:t>
            </a:r>
          </a:p>
        </p:txBody>
      </p:sp>
      <p:pic>
        <p:nvPicPr>
          <p:cNvPr id="10" name="Image 9" descr="Logo_couv_70x7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300806" y="-2364"/>
            <a:ext cx="2520000" cy="2520000"/>
          </a:xfrm>
          <a:prstGeom prst="rect">
            <a:avLst/>
          </a:prstGeom>
        </p:spPr>
      </p:pic>
      <p:sp>
        <p:nvSpPr>
          <p:cNvPr id="9" name="Espace réservé du texte 8"/>
          <p:cNvSpPr>
            <a:spLocks noGrp="1"/>
          </p:cNvSpPr>
          <p:nvPr>
            <p:ph type="body" sz="quarter" idx="15" hasCustomPrompt="1"/>
          </p:nvPr>
        </p:nvSpPr>
        <p:spPr bwMode="gray">
          <a:xfrm>
            <a:off x="684213" y="3437394"/>
            <a:ext cx="4103543" cy="820281"/>
          </a:xfrm>
        </p:spPr>
        <p:txBody>
          <a:bodyPr anchor="ctr" anchorCtr="0"/>
          <a:lstStyle>
            <a:lvl1pPr algn="r">
              <a:lnSpc>
                <a:spcPct val="100000"/>
              </a:lnSpc>
              <a:spcAft>
                <a:spcPts val="0"/>
              </a:spcAft>
              <a:defRPr sz="1600" cap="all" baseline="0">
                <a:solidFill>
                  <a:schemeClr val="accent2"/>
                </a:solidFill>
              </a:defRPr>
            </a:lvl1pPr>
          </a:lstStyle>
          <a:p>
            <a:pPr lvl="0"/>
            <a:r>
              <a:rPr lang="en-GB" noProof="0"/>
              <a:t>Text</a:t>
            </a:r>
          </a:p>
        </p:txBody>
      </p:sp>
      <p:sp>
        <p:nvSpPr>
          <p:cNvPr id="14" name="Espace réservé pour une image  6"/>
          <p:cNvSpPr>
            <a:spLocks noGrp="1"/>
          </p:cNvSpPr>
          <p:nvPr>
            <p:ph type="pic" sz="quarter" idx="16" hasCustomPrompt="1"/>
          </p:nvPr>
        </p:nvSpPr>
        <p:spPr bwMode="gray">
          <a:xfrm>
            <a:off x="4985606" y="3523534"/>
            <a:ext cx="1620000" cy="648000"/>
          </a:xfrm>
        </p:spPr>
        <p:txBody>
          <a:bodyPr lIns="0" tIns="396000" rIns="0" anchor="ctr" anchorCtr="0"/>
          <a:lstStyle>
            <a:lvl1pPr marL="0" marR="0" indent="0" algn="ctr" defTabSz="914400" rtl="0" eaLnBrk="1" fontAlgn="auto" latinLnBrk="0" hangingPunct="1">
              <a:lnSpc>
                <a:spcPct val="110000"/>
              </a:lnSpc>
              <a:spcBef>
                <a:spcPts val="0"/>
              </a:spcBef>
              <a:spcAft>
                <a:spcPts val="3000"/>
              </a:spcAft>
              <a:buClrTx/>
              <a:buSzPct val="25000"/>
              <a:buFontTx/>
              <a:buNone/>
              <a:tabLst/>
              <a:defRPr sz="900">
                <a:solidFill>
                  <a:schemeClr val="accent2"/>
                </a:solidFill>
              </a:defRPr>
            </a:lvl1pPr>
          </a:lstStyle>
          <a:p>
            <a:r>
              <a:rPr lang="en-GB" noProof="0"/>
              <a:t>Picture</a:t>
            </a:r>
          </a:p>
        </p:txBody>
      </p:sp>
      <p:sp>
        <p:nvSpPr>
          <p:cNvPr id="15" name="Freeform 5"/>
          <p:cNvSpPr>
            <a:spLocks/>
          </p:cNvSpPr>
          <p:nvPr userDrawn="1"/>
        </p:nvSpPr>
        <p:spPr bwMode="gray">
          <a:xfrm>
            <a:off x="0" y="33948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182485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84213" y="2024844"/>
            <a:ext cx="7775575" cy="828000"/>
          </a:xfrm>
        </p:spPr>
        <p:txBody>
          <a:bodyPr/>
          <a:lstStyle>
            <a:lvl1pPr>
              <a:defRPr sz="3500" b="1" cap="all" baseline="0"/>
            </a:lvl1pPr>
          </a:lstStyle>
          <a:p>
            <a:r>
              <a:rPr lang="en-GB" noProof="0"/>
              <a:t>Title</a:t>
            </a: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en-GB" noProof="0" smtClean="0"/>
              <a:t>‹#›</a:t>
            </a:fld>
            <a:endParaRPr lang="en-GB" noProof="0"/>
          </a:p>
        </p:txBody>
      </p:sp>
      <p:pic>
        <p:nvPicPr>
          <p:cNvPr id="8" name="Image 7" descr="Logo_50x5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670299" y="-2727"/>
            <a:ext cx="1803400" cy="1803400"/>
          </a:xfrm>
          <a:prstGeom prst="rect">
            <a:avLst/>
          </a:prstGeom>
        </p:spPr>
      </p:pic>
      <p:sp>
        <p:nvSpPr>
          <p:cNvPr id="5" name="Espace réservé du texte 4"/>
          <p:cNvSpPr>
            <a:spLocks noGrp="1"/>
          </p:cNvSpPr>
          <p:nvPr>
            <p:ph type="body" sz="quarter" idx="13" hasCustomPrompt="1"/>
          </p:nvPr>
        </p:nvSpPr>
        <p:spPr bwMode="gray">
          <a:xfrm>
            <a:off x="684213" y="3033713"/>
            <a:ext cx="7775575" cy="3203575"/>
          </a:xfrm>
        </p:spPr>
        <p:txBody>
          <a:bodyPr/>
          <a:lstStyle>
            <a:lvl1pPr>
              <a:lnSpc>
                <a:spcPct val="100000"/>
              </a:lnSpc>
              <a:spcAft>
                <a:spcPts val="0"/>
              </a:spcAft>
              <a:tabLst>
                <a:tab pos="7776000" algn="r"/>
              </a:tabLst>
              <a:defRPr sz="1350">
                <a:solidFill>
                  <a:schemeClr val="accent1"/>
                </a:solidFill>
              </a:defRPr>
            </a:lvl1pPr>
            <a:lvl2pPr>
              <a:tabLst>
                <a:tab pos="7776000" algn="r"/>
              </a:tabLst>
              <a:defRPr/>
            </a:lvl2pPr>
            <a:lvl3pPr>
              <a:tabLst>
                <a:tab pos="7776000" algn="r"/>
              </a:tabLst>
              <a:defRPr/>
            </a:lvl3pPr>
            <a:lvl4pPr>
              <a:tabLst>
                <a:tab pos="7776000" algn="r"/>
              </a:tabLst>
              <a:defRPr/>
            </a:lvl4pPr>
            <a:lvl5pPr>
              <a:tabLst>
                <a:tab pos="7776000" algn="r"/>
              </a:tabLst>
              <a:defRPr/>
            </a:lvl5pPr>
          </a:lstStyle>
          <a:p>
            <a:pPr lvl="0"/>
            <a:r>
              <a:rPr lang="en-GB" noProof="0"/>
              <a:t>Chapter title</a:t>
            </a:r>
          </a:p>
        </p:txBody>
      </p:sp>
      <p:sp>
        <p:nvSpPr>
          <p:cNvPr id="3" name="Rectangle 2"/>
          <p:cNvSpPr/>
          <p:nvPr userDrawn="1"/>
        </p:nvSpPr>
        <p:spPr bwMode="gray">
          <a:xfrm>
            <a:off x="7812360" y="-2727"/>
            <a:ext cx="1331640" cy="1199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Rectangle 3"/>
          <p:cNvSpPr/>
          <p:nvPr userDrawn="1"/>
        </p:nvSpPr>
        <p:spPr bwMode="gray">
          <a:xfrm>
            <a:off x="8100392" y="0"/>
            <a:ext cx="1043608" cy="898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95131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p:spTree>
      <p:nvGrpSpPr>
        <p:cNvPr id="1" name=""/>
        <p:cNvGrpSpPr/>
        <p:nvPr/>
      </p:nvGrpSpPr>
      <p:grpSpPr>
        <a:xfrm>
          <a:off x="0" y="0"/>
          <a:ext cx="0" cy="0"/>
          <a:chOff x="0" y="0"/>
          <a:chExt cx="0" cy="0"/>
        </a:xfrm>
      </p:grpSpPr>
      <p:sp>
        <p:nvSpPr>
          <p:cNvPr id="8" name="Espace réservé du texte 7"/>
          <p:cNvSpPr>
            <a:spLocks noGrp="1"/>
          </p:cNvSpPr>
          <p:nvPr>
            <p:ph type="body" sz="quarter" idx="13" hasCustomPrompt="1"/>
          </p:nvPr>
        </p:nvSpPr>
        <p:spPr bwMode="gray">
          <a:xfrm>
            <a:off x="684213" y="2520274"/>
            <a:ext cx="7775575" cy="842507"/>
          </a:xfrm>
        </p:spPr>
        <p:txBody>
          <a:bodyPr/>
          <a:lstStyle>
            <a:lvl1pPr>
              <a:spcAft>
                <a:spcPts val="0"/>
              </a:spcAft>
              <a:defRPr sz="2600">
                <a:solidFill>
                  <a:schemeClr val="accent1"/>
                </a:solidFill>
              </a:defRPr>
            </a:lvl1pPr>
            <a:lvl2pPr>
              <a:buNone/>
              <a:defRPr/>
            </a:lvl2pPr>
          </a:lstStyle>
          <a:p>
            <a:pPr lvl="0"/>
            <a:r>
              <a:rPr lang="en-GB" noProof="0"/>
              <a:t>Subtitle</a:t>
            </a:r>
          </a:p>
        </p:txBody>
      </p:sp>
      <p:sp>
        <p:nvSpPr>
          <p:cNvPr id="3" name="Titre 2"/>
          <p:cNvSpPr>
            <a:spLocks noGrp="1"/>
          </p:cNvSpPr>
          <p:nvPr>
            <p:ph type="title" hasCustomPrompt="1"/>
          </p:nvPr>
        </p:nvSpPr>
        <p:spPr bwMode="gray">
          <a:xfrm>
            <a:off x="684213" y="1520788"/>
            <a:ext cx="7775575" cy="989359"/>
          </a:xfrm>
        </p:spPr>
        <p:txBody>
          <a:bodyPr/>
          <a:lstStyle>
            <a:lvl1pPr>
              <a:defRPr sz="3500" b="1" cap="none" baseline="0">
                <a:solidFill>
                  <a:schemeClr val="accent1"/>
                </a:solidFill>
              </a:defRPr>
            </a:lvl1pPr>
          </a:lstStyle>
          <a:p>
            <a:r>
              <a:rPr lang="en-GB" noProof="0"/>
              <a:t>Chapter title</a:t>
            </a:r>
          </a:p>
        </p:txBody>
      </p:sp>
      <p:pic>
        <p:nvPicPr>
          <p:cNvPr id="11" name="Image 10" descr="Logo_40x40_RVB.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854450" y="0"/>
            <a:ext cx="1435100" cy="1435100"/>
          </a:xfrm>
          <a:prstGeom prst="rect">
            <a:avLst/>
          </a:prstGeom>
        </p:spPr>
      </p:pic>
      <p:sp>
        <p:nvSpPr>
          <p:cNvPr id="15" name="Espace réservé du texte 6"/>
          <p:cNvSpPr>
            <a:spLocks noGrp="1"/>
          </p:cNvSpPr>
          <p:nvPr>
            <p:ph type="body" sz="quarter" idx="15" hasCustomPrompt="1"/>
          </p:nvPr>
        </p:nvSpPr>
        <p:spPr bwMode="gray">
          <a:xfrm>
            <a:off x="1" y="3437394"/>
            <a:ext cx="9144000" cy="2944357"/>
          </a:xfrm>
          <a:solidFill>
            <a:schemeClr val="accent1"/>
          </a:solidFill>
        </p:spPr>
        <p:txBody>
          <a:bodyPr/>
          <a:lstStyle>
            <a:lvl1pPr>
              <a:defRPr sz="100">
                <a:solidFill>
                  <a:srgbClr val="9D9D9C">
                    <a:alpha val="0"/>
                  </a:srgbClr>
                </a:solidFill>
              </a:defRPr>
            </a:lvl1pPr>
          </a:lstStyle>
          <a:p>
            <a:pPr lvl="0"/>
            <a:r>
              <a:rPr lang="en-GB" noProof="0"/>
              <a:t> </a:t>
            </a:r>
          </a:p>
        </p:txBody>
      </p:sp>
      <p:sp>
        <p:nvSpPr>
          <p:cNvPr id="16" name="Espace réservé de la date 10"/>
          <p:cNvSpPr>
            <a:spLocks noGrp="1"/>
          </p:cNvSpPr>
          <p:nvPr>
            <p:ph type="dt" sz="half" idx="10"/>
          </p:nvPr>
        </p:nvSpPr>
        <p:spPr bwMode="gray">
          <a:xfrm>
            <a:off x="684213" y="6381750"/>
            <a:ext cx="2123591" cy="476251"/>
          </a:xfrm>
        </p:spPr>
        <p:txBody>
          <a:bodyPr/>
          <a:lstStyle/>
          <a:p>
            <a:endParaRPr lang="en-GB" noProof="0"/>
          </a:p>
        </p:txBody>
      </p:sp>
      <p:sp>
        <p:nvSpPr>
          <p:cNvPr id="17" name="Espace réservé du numéro de diapositive 11"/>
          <p:cNvSpPr>
            <a:spLocks noGrp="1"/>
          </p:cNvSpPr>
          <p:nvPr>
            <p:ph type="sldNum" sz="quarter" idx="11"/>
          </p:nvPr>
        </p:nvSpPr>
        <p:spPr bwMode="gray">
          <a:xfrm>
            <a:off x="8459787" y="6381750"/>
            <a:ext cx="684213" cy="476250"/>
          </a:xfrm>
        </p:spPr>
        <p:txBody>
          <a:bodyPr/>
          <a:lstStyle/>
          <a:p>
            <a:fld id="{10C140CD-8AED-46FF-A9A2-77308F3F39AE}" type="slidenum">
              <a:rPr lang="en-GB" noProof="0" smtClean="0"/>
              <a:t>‹#›</a:t>
            </a:fld>
            <a:endParaRPr lang="en-GB" noProof="0"/>
          </a:p>
        </p:txBody>
      </p:sp>
      <p:sp>
        <p:nvSpPr>
          <p:cNvPr id="18" name="Espace réservé du pied de page 12"/>
          <p:cNvSpPr>
            <a:spLocks noGrp="1"/>
          </p:cNvSpPr>
          <p:nvPr>
            <p:ph type="ftr" sz="quarter" idx="12"/>
          </p:nvPr>
        </p:nvSpPr>
        <p:spPr bwMode="gray">
          <a:xfrm>
            <a:off x="2843808" y="6381750"/>
            <a:ext cx="5615980" cy="476251"/>
          </a:xfrm>
        </p:spPr>
        <p:txBody>
          <a:bodyPr/>
          <a:lstStyle/>
          <a:p>
            <a:endParaRPr lang="en-GB" noProof="0"/>
          </a:p>
        </p:txBody>
      </p:sp>
      <p:sp>
        <p:nvSpPr>
          <p:cNvPr id="10" name="Freeform 5"/>
          <p:cNvSpPr>
            <a:spLocks/>
          </p:cNvSpPr>
          <p:nvPr userDrawn="1"/>
        </p:nvSpPr>
        <p:spPr bwMode="gray">
          <a:xfrm>
            <a:off x="0" y="33948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spTree>
    <p:extLst>
      <p:ext uri="{BB962C8B-B14F-4D97-AF65-F5344CB8AC3E}">
        <p14:creationId xmlns:p14="http://schemas.microsoft.com/office/powerpoint/2010/main" val="243094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_Tex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lvl1pPr>
          </a:lstStyle>
          <a:p>
            <a:r>
              <a:rPr lang="en-GB" noProof="0"/>
              <a:t>Title</a:t>
            </a:r>
          </a:p>
        </p:txBody>
      </p:sp>
      <p:sp>
        <p:nvSpPr>
          <p:cNvPr id="3" name="Espace réservé du contenu 2"/>
          <p:cNvSpPr>
            <a:spLocks noGrp="1"/>
          </p:cNvSpPr>
          <p:nvPr>
            <p:ph idx="1" hasCustomPrompt="1"/>
          </p:nvPr>
        </p:nvSpPr>
        <p:spPr bwMode="gray"/>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en-GB" noProof="0" smtClean="0"/>
              <a:t>‹#›</a:t>
            </a:fld>
            <a:endParaRPr lang="en-GB"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Text_Picture">
    <p:spTree>
      <p:nvGrpSpPr>
        <p:cNvPr id="1" name=""/>
        <p:cNvGrpSpPr/>
        <p:nvPr/>
      </p:nvGrpSpPr>
      <p:grpSpPr>
        <a:xfrm>
          <a:off x="0" y="0"/>
          <a:ext cx="0" cy="0"/>
          <a:chOff x="0" y="0"/>
          <a:chExt cx="0" cy="0"/>
        </a:xfrm>
      </p:grpSpPr>
      <p:sp>
        <p:nvSpPr>
          <p:cNvPr id="14" name="Espace réservé pour une image  13"/>
          <p:cNvSpPr>
            <a:spLocks noGrp="1"/>
          </p:cNvSpPr>
          <p:nvPr>
            <p:ph type="pic" sz="quarter" idx="14" hasCustomPrompt="1"/>
          </p:nvPr>
        </p:nvSpPr>
        <p:spPr bwMode="gray">
          <a:xfrm>
            <a:off x="0" y="3429000"/>
            <a:ext cx="9144000" cy="2944800"/>
          </a:xfrm>
          <a:prstGeom prst="rect">
            <a:avLst/>
          </a:prstGeom>
        </p:spPr>
        <p:txBody>
          <a:bodyPr wrap="square" lIns="2880000" rIns="2880000" anchor="ctr" anchorCtr="0">
            <a:noAutofit/>
          </a:bodyPr>
          <a:lstStyle>
            <a:lvl1pPr marL="0" marR="0" indent="0" algn="ctr" defTabSz="914400" rtl="0" eaLnBrk="1" fontAlgn="auto" latinLnBrk="0" hangingPunct="1">
              <a:lnSpc>
                <a:spcPct val="110000"/>
              </a:lnSpc>
              <a:spcBef>
                <a:spcPts val="0"/>
              </a:spcBef>
              <a:spcAft>
                <a:spcPts val="3000"/>
              </a:spcAft>
              <a:buClrTx/>
              <a:buSzPct val="25000"/>
              <a:buFontTx/>
              <a:buNone/>
              <a:tabLst/>
              <a:defRPr>
                <a:solidFill>
                  <a:schemeClr val="accent2"/>
                </a:solidFill>
              </a:defRPr>
            </a:lvl1pPr>
          </a:lstStyle>
          <a:p>
            <a:r>
              <a:rPr lang="en-GB" noProof="0"/>
              <a:t>Corporate visual or data elements: Select the icon to insert a picture then place the visual into background position (Right click with the mouse / Send to back)</a:t>
            </a:r>
          </a:p>
        </p:txBody>
      </p:sp>
      <p:sp>
        <p:nvSpPr>
          <p:cNvPr id="2" name="Titre 1"/>
          <p:cNvSpPr>
            <a:spLocks noGrp="1"/>
          </p:cNvSpPr>
          <p:nvPr>
            <p:ph type="title" hasCustomPrompt="1"/>
          </p:nvPr>
        </p:nvSpPr>
        <p:spPr bwMode="gray"/>
        <p:txBody>
          <a:bodyPr/>
          <a:lstStyle>
            <a:lvl1pPr>
              <a:defRPr/>
            </a:lvl1pPr>
          </a:lstStyle>
          <a:p>
            <a:r>
              <a:rPr lang="en-GB" noProof="0"/>
              <a:t>Title</a:t>
            </a:r>
          </a:p>
        </p:txBody>
      </p:sp>
      <p:sp>
        <p:nvSpPr>
          <p:cNvPr id="3" name="Espace réservé du contenu 2"/>
          <p:cNvSpPr>
            <a:spLocks noGrp="1"/>
          </p:cNvSpPr>
          <p:nvPr>
            <p:ph idx="1" hasCustomPrompt="1"/>
          </p:nvPr>
        </p:nvSpPr>
        <p:spPr bwMode="gray">
          <a:xfrm>
            <a:off x="684213" y="1304925"/>
            <a:ext cx="7775575" cy="2016064"/>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numéro de diapositive 11"/>
          <p:cNvSpPr>
            <a:spLocks noGrp="1"/>
          </p:cNvSpPr>
          <p:nvPr>
            <p:ph type="sldNum" sz="quarter" idx="11"/>
          </p:nvPr>
        </p:nvSpPr>
        <p:spPr bwMode="gray"/>
        <p:txBody>
          <a:bodyPr/>
          <a:lstStyle/>
          <a:p>
            <a:fld id="{10C140CD-8AED-46FF-A9A2-77308F3F39AE}" type="slidenum">
              <a:rPr lang="en-GB" noProof="0" smtClean="0"/>
              <a:t>‹#›</a:t>
            </a:fld>
            <a:endParaRPr lang="en-GB" noProof="0"/>
          </a:p>
        </p:txBody>
      </p:sp>
      <p:sp>
        <p:nvSpPr>
          <p:cNvPr id="17" name="Espace réservé du texte 16"/>
          <p:cNvSpPr>
            <a:spLocks noGrp="1"/>
          </p:cNvSpPr>
          <p:nvPr>
            <p:ph type="body" sz="quarter" idx="15" hasCustomPrompt="1"/>
          </p:nvPr>
        </p:nvSpPr>
        <p:spPr bwMode="gray">
          <a:xfrm>
            <a:off x="0" y="6339600"/>
            <a:ext cx="9153525" cy="43200"/>
          </a:xfrm>
          <a:custGeom>
            <a:avLst/>
            <a:gdLst>
              <a:gd name="connsiteX0" fmla="*/ 4576286 w 9153525"/>
              <a:gd name="connsiteY0" fmla="*/ 0 h 74613"/>
              <a:gd name="connsiteX1" fmla="*/ 9153525 w 9153525"/>
              <a:gd name="connsiteY1" fmla="*/ 62348 h 74613"/>
              <a:gd name="connsiteX2" fmla="*/ 9153525 w 9153525"/>
              <a:gd name="connsiteY2" fmla="*/ 74613 h 74613"/>
              <a:gd name="connsiteX3" fmla="*/ 0 w 9153525"/>
              <a:gd name="connsiteY3" fmla="*/ 74613 h 74613"/>
              <a:gd name="connsiteX4" fmla="*/ 0 w 9153525"/>
              <a:gd name="connsiteY4" fmla="*/ 62348 h 74613"/>
              <a:gd name="connsiteX5" fmla="*/ 4576286 w 9153525"/>
              <a:gd name="connsiteY5" fmla="*/ 0 h 7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3525" h="74613">
                <a:moveTo>
                  <a:pt x="4576286" y="0"/>
                </a:moveTo>
                <a:cubicBezTo>
                  <a:pt x="6191670" y="0"/>
                  <a:pt x="7735535" y="21464"/>
                  <a:pt x="9153525" y="62348"/>
                </a:cubicBezTo>
                <a:lnTo>
                  <a:pt x="9153525" y="74613"/>
                </a:lnTo>
                <a:lnTo>
                  <a:pt x="0" y="74613"/>
                </a:lnTo>
                <a:lnTo>
                  <a:pt x="0" y="62348"/>
                </a:lnTo>
                <a:cubicBezTo>
                  <a:pt x="1417991" y="21464"/>
                  <a:pt x="2961855" y="0"/>
                  <a:pt x="4576286" y="0"/>
                </a:cubicBezTo>
                <a:close/>
              </a:path>
            </a:pathLst>
          </a:custGeom>
          <a:solidFill>
            <a:srgbClr val="FFDC00"/>
          </a:solidFill>
        </p:spPr>
        <p:txBody>
          <a:bodyPr wrap="square">
            <a:noAutofit/>
          </a:bodyPr>
          <a:lstStyle>
            <a:lvl1pPr>
              <a:defRPr sz="100">
                <a:solidFill>
                  <a:srgbClr val="9D9D9C">
                    <a:alpha val="0"/>
                  </a:srgbClr>
                </a:solidFill>
              </a:defRPr>
            </a:lvl1pPr>
          </a:lstStyle>
          <a:p>
            <a:pPr lvl="0"/>
            <a:r>
              <a:rPr lang="en-GB" noProof="0"/>
              <a:t> </a:t>
            </a:r>
          </a:p>
        </p:txBody>
      </p:sp>
    </p:spTree>
    <p:extLst>
      <p:ext uri="{BB962C8B-B14F-4D97-AF65-F5344CB8AC3E}">
        <p14:creationId xmlns:p14="http://schemas.microsoft.com/office/powerpoint/2010/main" val="11286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684213" y="260649"/>
            <a:ext cx="7775575" cy="936326"/>
          </a:xfrm>
          <a:prstGeom prst="rect">
            <a:avLst/>
          </a:prstGeom>
        </p:spPr>
        <p:txBody>
          <a:bodyPr vert="horz" lIns="0" tIns="0" rIns="0" bIns="0" rtlCol="0" anchor="b" anchorCtr="0">
            <a:noAutofit/>
          </a:bodyPr>
          <a:lstStyle/>
          <a:p>
            <a:r>
              <a:rPr lang="en-GB" noProof="0"/>
              <a:t>Title</a:t>
            </a:r>
          </a:p>
        </p:txBody>
      </p:sp>
      <p:sp>
        <p:nvSpPr>
          <p:cNvPr id="3" name="Espace réservé du texte 2"/>
          <p:cNvSpPr>
            <a:spLocks noGrp="1"/>
          </p:cNvSpPr>
          <p:nvPr>
            <p:ph type="body" idx="1"/>
          </p:nvPr>
        </p:nvSpPr>
        <p:spPr bwMode="gray">
          <a:xfrm>
            <a:off x="684213" y="1304924"/>
            <a:ext cx="7775575" cy="4932363"/>
          </a:xfrm>
          <a:prstGeom prst="rect">
            <a:avLst/>
          </a:prstGeom>
        </p:spPr>
        <p:txBody>
          <a:bodyPr vert="horz" lIns="0" tIns="0" rIns="0" bIns="0" rtlCol="0" anchor="t" anchorCtr="0">
            <a:no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Espace réservé de la date 3"/>
          <p:cNvSpPr>
            <a:spLocks noGrp="1"/>
          </p:cNvSpPr>
          <p:nvPr>
            <p:ph type="dt" sz="half" idx="2"/>
          </p:nvPr>
        </p:nvSpPr>
        <p:spPr bwMode="gray">
          <a:xfrm>
            <a:off x="684213" y="6381750"/>
            <a:ext cx="2123591" cy="476251"/>
          </a:xfrm>
          <a:prstGeom prst="rect">
            <a:avLst/>
          </a:prstGeom>
        </p:spPr>
        <p:txBody>
          <a:bodyPr vert="horz" lIns="0" tIns="0" rIns="0" bIns="0" rtlCol="0" anchor="ctr" anchorCtr="0">
            <a:noAutofit/>
          </a:bodyPr>
          <a:lstStyle>
            <a:lvl1pPr algn="l">
              <a:defRPr sz="1100">
                <a:solidFill>
                  <a:schemeClr val="tx1"/>
                </a:solidFill>
              </a:defRPr>
            </a:lvl1pPr>
          </a:lstStyle>
          <a:p>
            <a:endParaRPr lang="en-GB" noProof="0"/>
          </a:p>
        </p:txBody>
      </p:sp>
      <p:sp>
        <p:nvSpPr>
          <p:cNvPr id="5" name="Espace réservé du pied de page 4"/>
          <p:cNvSpPr>
            <a:spLocks noGrp="1"/>
          </p:cNvSpPr>
          <p:nvPr>
            <p:ph type="ftr" sz="quarter" idx="3"/>
          </p:nvPr>
        </p:nvSpPr>
        <p:spPr bwMode="gray">
          <a:xfrm>
            <a:off x="2843808" y="6381750"/>
            <a:ext cx="5615980" cy="476251"/>
          </a:xfrm>
          <a:prstGeom prst="rect">
            <a:avLst/>
          </a:prstGeom>
        </p:spPr>
        <p:txBody>
          <a:bodyPr vert="horz" lIns="0" tIns="0" rIns="0" bIns="0" rtlCol="0" anchor="ctr" anchorCtr="0">
            <a:noAutofit/>
          </a:bodyPr>
          <a:lstStyle>
            <a:lvl1pPr algn="r">
              <a:defRPr sz="1100">
                <a:solidFill>
                  <a:schemeClr val="tx1"/>
                </a:solidFill>
              </a:defRPr>
            </a:lvl1pPr>
          </a:lstStyle>
          <a:p>
            <a:endParaRPr lang="en-GB" noProof="0"/>
          </a:p>
        </p:txBody>
      </p:sp>
      <p:sp>
        <p:nvSpPr>
          <p:cNvPr id="6" name="Espace réservé du numéro de diapositive 5"/>
          <p:cNvSpPr>
            <a:spLocks noGrp="1"/>
          </p:cNvSpPr>
          <p:nvPr>
            <p:ph type="sldNum" sz="quarter" idx="4"/>
          </p:nvPr>
        </p:nvSpPr>
        <p:spPr bwMode="gray">
          <a:xfrm>
            <a:off x="8459787" y="6381750"/>
            <a:ext cx="684213" cy="476250"/>
          </a:xfrm>
          <a:prstGeom prst="rect">
            <a:avLst/>
          </a:prstGeom>
        </p:spPr>
        <p:txBody>
          <a:bodyPr vert="horz" lIns="0" tIns="0" rIns="0" bIns="0" rtlCol="0" anchor="ctr" anchorCtr="0">
            <a:noAutofit/>
          </a:bodyPr>
          <a:lstStyle>
            <a:lvl1pPr algn="ctr">
              <a:defRPr sz="1100" b="1">
                <a:solidFill>
                  <a:schemeClr val="tx1"/>
                </a:solidFill>
              </a:defRPr>
            </a:lvl1pPr>
          </a:lstStyle>
          <a:p>
            <a:fld id="{10C140CD-8AED-46FF-A9A2-77308F3F39AE}" type="slidenum">
              <a:rPr lang="en-GB" noProof="0" smtClean="0"/>
              <a:pPr/>
              <a:t>‹#›</a:t>
            </a:fld>
            <a:endParaRPr lang="en-GB" noProof="0"/>
          </a:p>
        </p:txBody>
      </p:sp>
      <p:sp>
        <p:nvSpPr>
          <p:cNvPr id="8" name="Freeform 5"/>
          <p:cNvSpPr>
            <a:spLocks/>
          </p:cNvSpPr>
          <p:nvPr/>
        </p:nvSpPr>
        <p:spPr bwMode="gray">
          <a:xfrm>
            <a:off x="0" y="6339600"/>
            <a:ext cx="9153525" cy="43200"/>
          </a:xfrm>
          <a:custGeom>
            <a:avLst/>
            <a:gdLst>
              <a:gd name="T0" fmla="*/ 0 w 9599"/>
              <a:gd name="T1" fmla="*/ 61 h 73"/>
              <a:gd name="T2" fmla="*/ 0 w 9599"/>
              <a:gd name="T3" fmla="*/ 61 h 73"/>
              <a:gd name="T4" fmla="*/ 0 w 9599"/>
              <a:gd name="T5" fmla="*/ 73 h 73"/>
              <a:gd name="T6" fmla="*/ 9599 w 9599"/>
              <a:gd name="T7" fmla="*/ 73 h 73"/>
              <a:gd name="T8" fmla="*/ 9599 w 9599"/>
              <a:gd name="T9" fmla="*/ 61 h 73"/>
              <a:gd name="T10" fmla="*/ 4799 w 9599"/>
              <a:gd name="T11" fmla="*/ 0 h 73"/>
              <a:gd name="T12" fmla="*/ 0 w 9599"/>
              <a:gd name="T13" fmla="*/ 61 h 73"/>
            </a:gdLst>
            <a:ahLst/>
            <a:cxnLst>
              <a:cxn ang="0">
                <a:pos x="T0" y="T1"/>
              </a:cxn>
              <a:cxn ang="0">
                <a:pos x="T2" y="T3"/>
              </a:cxn>
              <a:cxn ang="0">
                <a:pos x="T4" y="T5"/>
              </a:cxn>
              <a:cxn ang="0">
                <a:pos x="T6" y="T7"/>
              </a:cxn>
              <a:cxn ang="0">
                <a:pos x="T8" y="T9"/>
              </a:cxn>
              <a:cxn ang="0">
                <a:pos x="T10" y="T11"/>
              </a:cxn>
              <a:cxn ang="0">
                <a:pos x="T12" y="T13"/>
              </a:cxn>
            </a:cxnLst>
            <a:rect l="0" t="0" r="r" b="b"/>
            <a:pathLst>
              <a:path w="9599" h="73">
                <a:moveTo>
                  <a:pt x="0" y="61"/>
                </a:moveTo>
                <a:lnTo>
                  <a:pt x="0" y="61"/>
                </a:lnTo>
                <a:lnTo>
                  <a:pt x="0" y="73"/>
                </a:lnTo>
                <a:lnTo>
                  <a:pt x="9599" y="73"/>
                </a:lnTo>
                <a:lnTo>
                  <a:pt x="9599" y="61"/>
                </a:lnTo>
                <a:cubicBezTo>
                  <a:pt x="8112" y="21"/>
                  <a:pt x="6493" y="0"/>
                  <a:pt x="4799" y="0"/>
                </a:cubicBezTo>
                <a:cubicBezTo>
                  <a:pt x="3106" y="0"/>
                  <a:pt x="1487" y="21"/>
                  <a:pt x="0" y="61"/>
                </a:cubicBezTo>
                <a:close/>
              </a:path>
            </a:pathLst>
          </a:custGeom>
          <a:solidFill>
            <a:srgbClr val="FFD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noProof="0"/>
          </a:p>
        </p:txBody>
      </p:sp>
      <p:pic>
        <p:nvPicPr>
          <p:cNvPr id="9" name="Image 8" descr="suite_15x15_RVB.pdf"/>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8388424" y="152636"/>
            <a:ext cx="546100" cy="546100"/>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63" r:id="rId8"/>
    <p:sldLayoutId id="2147483673" r:id="rId9"/>
    <p:sldLayoutId id="2147483674" r:id="rId10"/>
  </p:sldLayoutIdLst>
  <p:hf hdr="0" ftr="0" dt="0"/>
  <p:txStyles>
    <p:titleStyle>
      <a:lvl1pPr algn="l" defTabSz="914400" rtl="0" eaLnBrk="1" latinLnBrk="0" hangingPunct="1">
        <a:lnSpc>
          <a:spcPct val="100000"/>
        </a:lnSpc>
        <a:spcBef>
          <a:spcPts val="0"/>
        </a:spcBef>
        <a:spcAft>
          <a:spcPts val="0"/>
        </a:spcAft>
        <a:buNone/>
        <a:defRPr sz="26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0"/>
        </a:spcAft>
        <a:buSzPct val="25000"/>
        <a:buFontTx/>
        <a:buBlip>
          <a:blip r:embed="rId13"/>
        </a:buBlip>
        <a:defRPr sz="1700" kern="1200">
          <a:solidFill>
            <a:srgbClr val="9D9D9C"/>
          </a:solidFill>
          <a:latin typeface="+mn-lt"/>
          <a:ea typeface="+mn-ea"/>
          <a:cs typeface="+mn-cs"/>
        </a:defRPr>
      </a:lvl1pPr>
      <a:lvl2pPr marL="0" indent="0" algn="l" defTabSz="914400" rtl="0" eaLnBrk="1" latinLnBrk="0" hangingPunct="1">
        <a:lnSpc>
          <a:spcPct val="100000"/>
        </a:lnSpc>
        <a:spcBef>
          <a:spcPts val="0"/>
        </a:spcBef>
        <a:spcAft>
          <a:spcPts val="0"/>
        </a:spcAft>
        <a:buSzPct val="25000"/>
        <a:buFontTx/>
        <a:buBlip>
          <a:blip r:embed="rId13"/>
        </a:buBlip>
        <a:defRPr sz="1350" kern="1200">
          <a:solidFill>
            <a:schemeClr val="tx1"/>
          </a:solidFill>
          <a:latin typeface="+mn-lt"/>
          <a:ea typeface="+mn-ea"/>
          <a:cs typeface="+mn-cs"/>
        </a:defRPr>
      </a:lvl2pPr>
      <a:lvl3pPr marL="288000" indent="-28800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Char char="•"/>
        <a:defRPr sz="1350" kern="1200">
          <a:solidFill>
            <a:schemeClr val="tx1"/>
          </a:solidFill>
          <a:latin typeface="+mn-lt"/>
          <a:ea typeface="+mn-ea"/>
          <a:cs typeface="+mn-cs"/>
        </a:defRPr>
      </a:lvl3pPr>
      <a:lvl4pPr marL="576000" indent="-288000" algn="l" defTabSz="914400" rtl="0" eaLnBrk="1" latinLnBrk="0" hangingPunct="1">
        <a:lnSpc>
          <a:spcPct val="100000"/>
        </a:lnSpc>
        <a:spcBef>
          <a:spcPts val="0"/>
        </a:spcBef>
        <a:spcAft>
          <a:spcPts val="0"/>
        </a:spcAft>
        <a:buClr>
          <a:schemeClr val="accent2"/>
        </a:buClr>
        <a:buSzPct val="100000"/>
        <a:buFont typeface="Arial" panose="020B0604020202020204" pitchFamily="34" charset="0"/>
        <a:buChar char="•"/>
        <a:defRPr sz="1350" kern="1200">
          <a:solidFill>
            <a:schemeClr val="tx1"/>
          </a:solidFill>
          <a:latin typeface="+mn-lt"/>
          <a:ea typeface="+mn-ea"/>
          <a:cs typeface="+mn-cs"/>
        </a:defRPr>
      </a:lvl4pPr>
      <a:lvl5pPr marL="864000" indent="-288000" algn="l" defTabSz="914400" rtl="0" eaLnBrk="1" latinLnBrk="0" hangingPunct="1">
        <a:lnSpc>
          <a:spcPct val="100000"/>
        </a:lnSpc>
        <a:spcBef>
          <a:spcPts val="0"/>
        </a:spcBef>
        <a:spcAft>
          <a:spcPts val="0"/>
        </a:spcAft>
        <a:buClr>
          <a:schemeClr val="accent5"/>
        </a:buClr>
        <a:buSzPct val="100000"/>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www.flickr.com/photos/sepblog/4072462666" TargetMode="Externa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geograph.org.uk/photo/5556455" TargetMode="External"/><Relationship Id="rId13" Type="http://schemas.openxmlformats.org/officeDocument/2006/relationships/image" Target="../media/image45.png"/><Relationship Id="rId18" Type="http://schemas.openxmlformats.org/officeDocument/2006/relationships/hyperlink" Target="https://www.blacklistednews.com/Homeland_Security_Fusion_Centers:_Surveillance_Gone_Wild/21844/0/0/0/Y/M.html" TargetMode="External"/><Relationship Id="rId3" Type="http://schemas.openxmlformats.org/officeDocument/2006/relationships/image" Target="../media/image40.jpeg"/><Relationship Id="rId7" Type="http://schemas.openxmlformats.org/officeDocument/2006/relationships/image" Target="../media/image42.jpeg"/><Relationship Id="rId12" Type="http://schemas.openxmlformats.org/officeDocument/2006/relationships/hyperlink" Target="https://officerofthewatch.com/2012/09/19/ecdis-implementation/" TargetMode="External"/><Relationship Id="rId17" Type="http://schemas.openxmlformats.org/officeDocument/2006/relationships/image" Target="../media/image47.jpeg"/><Relationship Id="rId2" Type="http://schemas.openxmlformats.org/officeDocument/2006/relationships/notesSlide" Target="../notesSlides/notesSlide18.xml"/><Relationship Id="rId16" Type="http://schemas.openxmlformats.org/officeDocument/2006/relationships/hyperlink" Target="https://pixabay.com/fr/portique-%C3%A0-conteneurs-conteneur-1367604/" TargetMode="External"/><Relationship Id="rId1" Type="http://schemas.openxmlformats.org/officeDocument/2006/relationships/slideLayout" Target="../slideLayouts/slideLayout8.xml"/><Relationship Id="rId6" Type="http://schemas.openxmlformats.org/officeDocument/2006/relationships/hyperlink" Target="http://www.pngall.com/tower-png" TargetMode="External"/><Relationship Id="rId11" Type="http://schemas.openxmlformats.org/officeDocument/2006/relationships/image" Target="../media/image44.jpeg"/><Relationship Id="rId5" Type="http://schemas.openxmlformats.org/officeDocument/2006/relationships/image" Target="../media/image41.png"/><Relationship Id="rId15" Type="http://schemas.openxmlformats.org/officeDocument/2006/relationships/image" Target="../media/image46.jpeg"/><Relationship Id="rId10" Type="http://schemas.openxmlformats.org/officeDocument/2006/relationships/hyperlink" Target="http://www.nuestromar.org/categorias/industria-naval" TargetMode="External"/><Relationship Id="rId4" Type="http://schemas.openxmlformats.org/officeDocument/2006/relationships/hyperlink" Target="https://mnivesse.deviantart.com/art/Ile-isometrique-Western-Isometric-Island-Western-367536897" TargetMode="External"/><Relationship Id="rId9" Type="http://schemas.openxmlformats.org/officeDocument/2006/relationships/image" Target="../media/image43.jpeg"/><Relationship Id="rId14" Type="http://schemas.openxmlformats.org/officeDocument/2006/relationships/hyperlink" Target="https://commons.wikimedia.org/wiki/File:FP_Satellite_icon.sv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hyperlink" Target="mailto:jaime.alvarez@iala-aism.org"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itf-oecd.org/sites/default/files/docs/15cpb_autonomousdriving.pdf" TargetMode="External"/><Relationship Id="rId2" Type="http://schemas.openxmlformats.org/officeDocument/2006/relationships/hyperlink" Target="https://www.rivieramm.com/opinion/opinion/ferries-showcase-potential-of-autonomous-vessel-technology-21746" TargetMode="External"/><Relationship Id="rId1" Type="http://schemas.openxmlformats.org/officeDocument/2006/relationships/slideLayout" Target="../slideLayouts/slideLayout8.xml"/><Relationship Id="rId4" Type="http://schemas.openxmlformats.org/officeDocument/2006/relationships/hyperlink" Target="https://www.geo-sat.com/en/job/mobile-cartography"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hyperlink" Target="https://fortnite.gamepedia.com/Alarm_(emotic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3032A3-4557-49F2-B89C-7F35C437EAA2}"/>
              </a:ext>
            </a:extLst>
          </p:cNvPr>
          <p:cNvSpPr>
            <a:spLocks noGrp="1"/>
          </p:cNvSpPr>
          <p:nvPr>
            <p:ph type="sldNum" sz="quarter" idx="12"/>
          </p:nvPr>
        </p:nvSpPr>
        <p:spPr/>
        <p:txBody>
          <a:bodyPr/>
          <a:lstStyle/>
          <a:p>
            <a:fld id="{10C140CD-8AED-46FF-A9A2-77308F3F39AE}" type="slidenum">
              <a:rPr lang="en-GB" noProof="0" smtClean="0"/>
              <a:pPr/>
              <a:t>1</a:t>
            </a:fld>
            <a:endParaRPr lang="en-GB" noProof="0"/>
          </a:p>
        </p:txBody>
      </p:sp>
      <p:sp>
        <p:nvSpPr>
          <p:cNvPr id="3" name="Text Placeholder 2">
            <a:extLst>
              <a:ext uri="{FF2B5EF4-FFF2-40B4-BE49-F238E27FC236}">
                <a16:creationId xmlns:a16="http://schemas.microsoft.com/office/drawing/2014/main" id="{50B0E0CD-6E5D-4E4E-B05E-94F8E8A2A3E4}"/>
              </a:ext>
            </a:extLst>
          </p:cNvPr>
          <p:cNvSpPr>
            <a:spLocks noGrp="1"/>
          </p:cNvSpPr>
          <p:nvPr>
            <p:ph type="body" sz="quarter" idx="13"/>
          </p:nvPr>
        </p:nvSpPr>
        <p:spPr/>
        <p:txBody>
          <a:bodyPr/>
          <a:lstStyle/>
          <a:p>
            <a:pPr algn="ctr"/>
            <a:r>
              <a:rPr lang="es-ES" dirty="0"/>
              <a:t>Volvemos en 2 minutos</a:t>
            </a:r>
          </a:p>
        </p:txBody>
      </p:sp>
      <p:sp>
        <p:nvSpPr>
          <p:cNvPr id="4" name="Title 3">
            <a:extLst>
              <a:ext uri="{FF2B5EF4-FFF2-40B4-BE49-F238E27FC236}">
                <a16:creationId xmlns:a16="http://schemas.microsoft.com/office/drawing/2014/main" id="{CEFB6DCF-551E-4DF2-ADCE-226F1B54498D}"/>
              </a:ext>
            </a:extLst>
          </p:cNvPr>
          <p:cNvSpPr>
            <a:spLocks noGrp="1"/>
          </p:cNvSpPr>
          <p:nvPr>
            <p:ph type="title"/>
          </p:nvPr>
        </p:nvSpPr>
        <p:spPr/>
        <p:txBody>
          <a:bodyPr/>
          <a:lstStyle/>
          <a:p>
            <a:r>
              <a:rPr lang="es-ES" dirty="0"/>
              <a:t>Seminario Ayudas a la navegación en el entorno autónomo</a:t>
            </a:r>
          </a:p>
        </p:txBody>
      </p:sp>
    </p:spTree>
    <p:extLst>
      <p:ext uri="{BB962C8B-B14F-4D97-AF65-F5344CB8AC3E}">
        <p14:creationId xmlns:p14="http://schemas.microsoft.com/office/powerpoint/2010/main" val="3765937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7FD1-1807-4B68-A8B0-CFCACDF9495B}"/>
              </a:ext>
            </a:extLst>
          </p:cNvPr>
          <p:cNvSpPr>
            <a:spLocks noGrp="1"/>
          </p:cNvSpPr>
          <p:nvPr>
            <p:ph type="title"/>
          </p:nvPr>
        </p:nvSpPr>
        <p:spPr>
          <a:xfrm>
            <a:off x="684213" y="260649"/>
            <a:ext cx="8064251" cy="936326"/>
          </a:xfrm>
        </p:spPr>
        <p:txBody>
          <a:bodyPr/>
          <a:lstStyle/>
          <a:p>
            <a:r>
              <a:rPr lang="es-ES"/>
              <a:t>Estudios sobre el Desarrollo de la infraestructura en función de los niveles de conduccion autonoma(ISAD)</a:t>
            </a:r>
          </a:p>
        </p:txBody>
      </p:sp>
      <p:sp>
        <p:nvSpPr>
          <p:cNvPr id="4" name="Slide Number Placeholder 3">
            <a:extLst>
              <a:ext uri="{FF2B5EF4-FFF2-40B4-BE49-F238E27FC236}">
                <a16:creationId xmlns:a16="http://schemas.microsoft.com/office/drawing/2014/main" id="{2F09170F-D0D1-4615-AAAC-22236B08A87D}"/>
              </a:ext>
            </a:extLst>
          </p:cNvPr>
          <p:cNvSpPr>
            <a:spLocks noGrp="1"/>
          </p:cNvSpPr>
          <p:nvPr>
            <p:ph type="sldNum" sz="quarter" idx="11"/>
          </p:nvPr>
        </p:nvSpPr>
        <p:spPr/>
        <p:txBody>
          <a:bodyPr/>
          <a:lstStyle/>
          <a:p>
            <a:fld id="{10C140CD-8AED-46FF-A9A2-77308F3F39AE}" type="slidenum">
              <a:rPr lang="en-GB" noProof="0" smtClean="0"/>
              <a:t>10</a:t>
            </a:fld>
            <a:endParaRPr lang="en-GB" noProof="0"/>
          </a:p>
        </p:txBody>
      </p:sp>
      <p:pic>
        <p:nvPicPr>
          <p:cNvPr id="8" name="Picture 7">
            <a:extLst>
              <a:ext uri="{FF2B5EF4-FFF2-40B4-BE49-F238E27FC236}">
                <a16:creationId xmlns:a16="http://schemas.microsoft.com/office/drawing/2014/main" id="{E3F11062-C8F8-43E9-8C9D-4814F1EAFFFA}"/>
              </a:ext>
            </a:extLst>
          </p:cNvPr>
          <p:cNvPicPr>
            <a:picLocks noChangeAspect="1"/>
          </p:cNvPicPr>
          <p:nvPr/>
        </p:nvPicPr>
        <p:blipFill>
          <a:blip r:embed="rId3"/>
          <a:stretch>
            <a:fillRect/>
          </a:stretch>
        </p:blipFill>
        <p:spPr>
          <a:xfrm>
            <a:off x="2899591" y="1257372"/>
            <a:ext cx="4353944" cy="2711688"/>
          </a:xfrm>
          <a:prstGeom prst="rect">
            <a:avLst/>
          </a:prstGeom>
        </p:spPr>
      </p:pic>
      <p:pic>
        <p:nvPicPr>
          <p:cNvPr id="6" name="Picture 5">
            <a:extLst>
              <a:ext uri="{FF2B5EF4-FFF2-40B4-BE49-F238E27FC236}">
                <a16:creationId xmlns:a16="http://schemas.microsoft.com/office/drawing/2014/main" id="{6BE9AAC8-AD66-4F77-A6BA-F393C821C7C3}"/>
              </a:ext>
            </a:extLst>
          </p:cNvPr>
          <p:cNvPicPr>
            <a:picLocks noChangeAspect="1"/>
          </p:cNvPicPr>
          <p:nvPr/>
        </p:nvPicPr>
        <p:blipFill>
          <a:blip r:embed="rId4"/>
          <a:stretch>
            <a:fillRect/>
          </a:stretch>
        </p:blipFill>
        <p:spPr>
          <a:xfrm>
            <a:off x="1655930" y="3894143"/>
            <a:ext cx="7416570" cy="2919233"/>
          </a:xfrm>
          <a:prstGeom prst="rect">
            <a:avLst/>
          </a:prstGeom>
        </p:spPr>
      </p:pic>
      <p:pic>
        <p:nvPicPr>
          <p:cNvPr id="11" name="Picture 10">
            <a:extLst>
              <a:ext uri="{FF2B5EF4-FFF2-40B4-BE49-F238E27FC236}">
                <a16:creationId xmlns:a16="http://schemas.microsoft.com/office/drawing/2014/main" id="{74377B2A-D4D0-4EEA-8F42-9EF25CDD7037}"/>
              </a:ext>
            </a:extLst>
          </p:cNvPr>
          <p:cNvPicPr>
            <a:picLocks noChangeAspect="1"/>
          </p:cNvPicPr>
          <p:nvPr/>
        </p:nvPicPr>
        <p:blipFill>
          <a:blip r:embed="rId5"/>
          <a:stretch>
            <a:fillRect/>
          </a:stretch>
        </p:blipFill>
        <p:spPr>
          <a:xfrm>
            <a:off x="5882536" y="1288859"/>
            <a:ext cx="3074665" cy="2527375"/>
          </a:xfrm>
          <a:prstGeom prst="rect">
            <a:avLst/>
          </a:prstGeom>
        </p:spPr>
      </p:pic>
      <p:pic>
        <p:nvPicPr>
          <p:cNvPr id="13" name="Picture 12">
            <a:extLst>
              <a:ext uri="{FF2B5EF4-FFF2-40B4-BE49-F238E27FC236}">
                <a16:creationId xmlns:a16="http://schemas.microsoft.com/office/drawing/2014/main" id="{F21EBD2B-DA38-4699-A124-7048C47661A8}"/>
              </a:ext>
            </a:extLst>
          </p:cNvPr>
          <p:cNvPicPr>
            <a:picLocks noChangeAspect="1"/>
          </p:cNvPicPr>
          <p:nvPr/>
        </p:nvPicPr>
        <p:blipFill>
          <a:blip r:embed="rId6"/>
          <a:stretch>
            <a:fillRect/>
          </a:stretch>
        </p:blipFill>
        <p:spPr>
          <a:xfrm>
            <a:off x="578603" y="1257372"/>
            <a:ext cx="2154654" cy="3024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440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3522D4-1096-4B1A-B256-8515296457BF}"/>
              </a:ext>
            </a:extLst>
          </p:cNvPr>
          <p:cNvSpPr>
            <a:spLocks noGrp="1"/>
          </p:cNvSpPr>
          <p:nvPr>
            <p:ph type="body" sz="quarter" idx="15"/>
          </p:nvPr>
        </p:nvSpPr>
        <p:spPr/>
        <p:txBody>
          <a:bodyPr/>
          <a:lstStyle/>
          <a:p>
            <a:endParaRPr lang="en-US"/>
          </a:p>
        </p:txBody>
      </p:sp>
      <p:sp>
        <p:nvSpPr>
          <p:cNvPr id="5" name="Slide Number Placeholder 4">
            <a:extLst>
              <a:ext uri="{FF2B5EF4-FFF2-40B4-BE49-F238E27FC236}">
                <a16:creationId xmlns:a16="http://schemas.microsoft.com/office/drawing/2014/main" id="{1FFF0B46-1057-49A6-99AE-1191D1DFEF2E}"/>
              </a:ext>
            </a:extLst>
          </p:cNvPr>
          <p:cNvSpPr>
            <a:spLocks noGrp="1"/>
          </p:cNvSpPr>
          <p:nvPr>
            <p:ph type="sldNum" sz="quarter" idx="11"/>
          </p:nvPr>
        </p:nvSpPr>
        <p:spPr/>
        <p:txBody>
          <a:bodyPr/>
          <a:lstStyle/>
          <a:p>
            <a:fld id="{10C140CD-8AED-46FF-A9A2-77308F3F39AE}" type="slidenum">
              <a:rPr lang="en-GB" noProof="0" smtClean="0"/>
              <a:t>11</a:t>
            </a:fld>
            <a:endParaRPr lang="en-GB" noProof="0"/>
          </a:p>
        </p:txBody>
      </p:sp>
      <p:sp>
        <p:nvSpPr>
          <p:cNvPr id="8" name="Title 2">
            <a:extLst>
              <a:ext uri="{FF2B5EF4-FFF2-40B4-BE49-F238E27FC236}">
                <a16:creationId xmlns:a16="http://schemas.microsoft.com/office/drawing/2014/main" id="{1CC71B6E-EB5D-4DBD-AEC0-D62E24A4C435}"/>
              </a:ext>
            </a:extLst>
          </p:cNvPr>
          <p:cNvSpPr>
            <a:spLocks noGrp="1"/>
          </p:cNvSpPr>
          <p:nvPr>
            <p:ph type="title"/>
          </p:nvPr>
        </p:nvSpPr>
        <p:spPr>
          <a:xfrm>
            <a:off x="684213" y="1808821"/>
            <a:ext cx="7775575" cy="1440160"/>
          </a:xfrm>
        </p:spPr>
        <p:txBody>
          <a:bodyPr/>
          <a:lstStyle/>
          <a:p>
            <a:br>
              <a:rPr lang="en-US" sz="2800" b="0" dirty="0">
                <a:solidFill>
                  <a:schemeClr val="accent1">
                    <a:lumMod val="20000"/>
                    <a:lumOff val="80000"/>
                  </a:schemeClr>
                </a:solidFill>
              </a:rPr>
            </a:br>
            <a:br>
              <a:rPr lang="en-US" sz="2800" b="0" dirty="0">
                <a:solidFill>
                  <a:schemeClr val="accent1">
                    <a:lumMod val="20000"/>
                    <a:lumOff val="80000"/>
                  </a:schemeClr>
                </a:solidFill>
              </a:rPr>
            </a:br>
            <a:r>
              <a:rPr lang="es-ES" sz="2800" b="0" dirty="0">
                <a:solidFill>
                  <a:schemeClr val="accent1">
                    <a:lumMod val="20000"/>
                    <a:lumOff val="80000"/>
                  </a:schemeClr>
                </a:solidFill>
              </a:rPr>
              <a:t>Análisis</a:t>
            </a:r>
            <a:r>
              <a:rPr lang="en-US" sz="2800" b="0" dirty="0">
                <a:solidFill>
                  <a:schemeClr val="accent1">
                    <a:lumMod val="20000"/>
                    <a:lumOff val="80000"/>
                  </a:schemeClr>
                </a:solidFill>
              </a:rPr>
              <a:t> de </a:t>
            </a:r>
            <a:r>
              <a:rPr lang="en-US" sz="2800" b="0" dirty="0" err="1">
                <a:solidFill>
                  <a:schemeClr val="accent1">
                    <a:lumMod val="20000"/>
                    <a:lumOff val="80000"/>
                  </a:schemeClr>
                </a:solidFill>
              </a:rPr>
              <a:t>tendencias</a:t>
            </a:r>
            <a:br>
              <a:rPr lang="en-US" sz="2800" b="0" dirty="0">
                <a:solidFill>
                  <a:schemeClr val="accent1">
                    <a:lumMod val="20000"/>
                    <a:lumOff val="80000"/>
                  </a:schemeClr>
                </a:solidFill>
              </a:rPr>
            </a:br>
            <a:r>
              <a:rPr lang="en-US" sz="2800" dirty="0"/>
              <a:t>MASS y </a:t>
            </a:r>
            <a:r>
              <a:rPr lang="en-US" sz="2800" dirty="0" err="1"/>
              <a:t>el</a:t>
            </a:r>
            <a:r>
              <a:rPr lang="en-US" sz="2800" dirty="0"/>
              <a:t> </a:t>
            </a:r>
            <a:r>
              <a:rPr lang="en-US" sz="2800" dirty="0" err="1"/>
              <a:t>posible</a:t>
            </a:r>
            <a:r>
              <a:rPr lang="en-US" sz="2800" dirty="0"/>
              <a:t> </a:t>
            </a:r>
            <a:r>
              <a:rPr lang="en-US" sz="2800" dirty="0" err="1"/>
              <a:t>impacto</a:t>
            </a:r>
            <a:r>
              <a:rPr lang="en-US" sz="2800" dirty="0"/>
              <a:t> </a:t>
            </a:r>
            <a:r>
              <a:rPr lang="en-US" sz="2800" dirty="0" err="1"/>
              <a:t>en</a:t>
            </a:r>
            <a:r>
              <a:rPr lang="en-US" sz="2800" dirty="0"/>
              <a:t> la labor de IALA y las AtoN </a:t>
            </a:r>
            <a:br>
              <a:rPr lang="en-US" sz="2800" dirty="0"/>
            </a:br>
            <a:r>
              <a:rPr lang="es-ES" sz="2800" b="0" dirty="0">
                <a:solidFill>
                  <a:schemeClr val="accent1">
                    <a:lumMod val="20000"/>
                    <a:lumOff val="80000"/>
                  </a:schemeClr>
                </a:solidFill>
              </a:rPr>
              <a:t>Á</a:t>
            </a:r>
            <a:r>
              <a:rPr lang="en-US" sz="2800" b="0" dirty="0" err="1">
                <a:solidFill>
                  <a:schemeClr val="accent1">
                    <a:lumMod val="20000"/>
                    <a:lumOff val="80000"/>
                  </a:schemeClr>
                </a:solidFill>
              </a:rPr>
              <a:t>reas</a:t>
            </a:r>
            <a:r>
              <a:rPr lang="en-US" sz="2800" b="0" dirty="0">
                <a:solidFill>
                  <a:schemeClr val="accent1">
                    <a:lumMod val="20000"/>
                    <a:lumOff val="80000"/>
                  </a:schemeClr>
                </a:solidFill>
              </a:rPr>
              <a:t> de </a:t>
            </a:r>
            <a:r>
              <a:rPr lang="en-US" sz="2800" b="0" dirty="0" err="1">
                <a:solidFill>
                  <a:schemeClr val="accent1">
                    <a:lumMod val="20000"/>
                    <a:lumOff val="80000"/>
                  </a:schemeClr>
                </a:solidFill>
              </a:rPr>
              <a:t>trabajo</a:t>
            </a:r>
            <a:r>
              <a:rPr lang="en-US" sz="2800" b="0" dirty="0">
                <a:solidFill>
                  <a:schemeClr val="accent1">
                    <a:lumMod val="20000"/>
                    <a:lumOff val="80000"/>
                  </a:schemeClr>
                </a:solidFill>
              </a:rPr>
              <a:t> de IALA</a:t>
            </a:r>
            <a:endParaRPr lang="en-US" sz="2800" dirty="0"/>
          </a:p>
        </p:txBody>
      </p:sp>
    </p:spTree>
    <p:extLst>
      <p:ext uri="{BB962C8B-B14F-4D97-AF65-F5344CB8AC3E}">
        <p14:creationId xmlns:p14="http://schemas.microsoft.com/office/powerpoint/2010/main" val="46083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384D-3B40-46CC-9CC3-C32E76357026}"/>
              </a:ext>
            </a:extLst>
          </p:cNvPr>
          <p:cNvSpPr>
            <a:spLocks noGrp="1"/>
          </p:cNvSpPr>
          <p:nvPr>
            <p:ph type="title"/>
          </p:nvPr>
        </p:nvSpPr>
        <p:spPr/>
        <p:txBody>
          <a:bodyPr/>
          <a:lstStyle/>
          <a:p>
            <a:r>
              <a:rPr lang="en-US" dirty="0"/>
              <a:t>AtoN – un </a:t>
            </a:r>
            <a:r>
              <a:rPr lang="en-US" dirty="0" err="1"/>
              <a:t>uso</a:t>
            </a:r>
            <a:r>
              <a:rPr lang="en-US" dirty="0"/>
              <a:t> </a:t>
            </a:r>
            <a:r>
              <a:rPr lang="en-US" dirty="0" err="1"/>
              <a:t>mejorado</a:t>
            </a:r>
            <a:endParaRPr lang="en-US" dirty="0"/>
          </a:p>
        </p:txBody>
      </p:sp>
      <p:sp>
        <p:nvSpPr>
          <p:cNvPr id="4" name="Slide Number Placeholder 3">
            <a:extLst>
              <a:ext uri="{FF2B5EF4-FFF2-40B4-BE49-F238E27FC236}">
                <a16:creationId xmlns:a16="http://schemas.microsoft.com/office/drawing/2014/main" id="{EAFADA63-668E-433D-BAEB-5F2B5BDFE113}"/>
              </a:ext>
            </a:extLst>
          </p:cNvPr>
          <p:cNvSpPr>
            <a:spLocks noGrp="1"/>
          </p:cNvSpPr>
          <p:nvPr>
            <p:ph type="sldNum" sz="quarter" idx="11"/>
          </p:nvPr>
        </p:nvSpPr>
        <p:spPr/>
        <p:txBody>
          <a:bodyPr/>
          <a:lstStyle/>
          <a:p>
            <a:fld id="{10C140CD-8AED-46FF-A9A2-77308F3F39AE}" type="slidenum">
              <a:rPr lang="en-GB" noProof="0" smtClean="0"/>
              <a:t>12</a:t>
            </a:fld>
            <a:endParaRPr lang="en-GB" noProof="0"/>
          </a:p>
        </p:txBody>
      </p:sp>
      <p:pic>
        <p:nvPicPr>
          <p:cNvPr id="1028" name="Picture 4" descr="Demonstration of hybrid dual-hop RF-Optical Underwater wireless communication systems">
            <a:extLst>
              <a:ext uri="{FF2B5EF4-FFF2-40B4-BE49-F238E27FC236}">
                <a16:creationId xmlns:a16="http://schemas.microsoft.com/office/drawing/2014/main" id="{A7A6EEE3-7797-4954-8B5F-CD14CBA00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882" y="1650683"/>
            <a:ext cx="4263946" cy="35566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334CE1-2276-4755-8706-E444B951CCB5}"/>
              </a:ext>
            </a:extLst>
          </p:cNvPr>
          <p:cNvSpPr/>
          <p:nvPr/>
        </p:nvSpPr>
        <p:spPr>
          <a:xfrm>
            <a:off x="4103948" y="5328480"/>
            <a:ext cx="4572000" cy="769441"/>
          </a:xfrm>
          <a:prstGeom prst="rect">
            <a:avLst/>
          </a:prstGeom>
        </p:spPr>
        <p:txBody>
          <a:bodyPr>
            <a:spAutoFit/>
          </a:bodyPr>
          <a:lstStyle/>
          <a:p>
            <a:r>
              <a:rPr lang="en-US" sz="1600">
                <a:solidFill>
                  <a:srgbClr val="111111"/>
                </a:solidFill>
                <a:latin typeface="Roboto"/>
              </a:rPr>
              <a:t>Demonstration of hybrid dual-hop RF-Optical Underwater wireless communication systems</a:t>
            </a:r>
          </a:p>
          <a:p>
            <a:r>
              <a:rPr lang="en-US" sz="1200">
                <a:solidFill>
                  <a:srgbClr val="111111"/>
                </a:solidFill>
                <a:latin typeface="Roboto"/>
              </a:rPr>
              <a:t>Mohammad Furqan Ali</a:t>
            </a:r>
            <a:endParaRPr lang="en-US" sz="1050" b="0" i="0">
              <a:solidFill>
                <a:srgbClr val="111111"/>
              </a:solidFill>
              <a:effectLst/>
              <a:latin typeface="Roboto"/>
            </a:endParaRPr>
          </a:p>
        </p:txBody>
      </p:sp>
      <p:pic>
        <p:nvPicPr>
          <p:cNvPr id="1034" name="Picture 10" descr="Sailors aboard the guided-missile cruiser USS Monterey (CG 61) communicate with the guided-missile destroyer USS Stout (DDG 55) during a test of the Flashing Light to Text Converter (FLTC)">
            <a:extLst>
              <a:ext uri="{FF2B5EF4-FFF2-40B4-BE49-F238E27FC236}">
                <a16:creationId xmlns:a16="http://schemas.microsoft.com/office/drawing/2014/main" id="{32661B6E-0D38-4322-BEA5-4798C33D58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679198"/>
            <a:ext cx="3543356" cy="23591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D5C280F-F5B5-4B3D-8A16-12AA8B9D43B1}"/>
              </a:ext>
            </a:extLst>
          </p:cNvPr>
          <p:cNvSpPr/>
          <p:nvPr/>
        </p:nvSpPr>
        <p:spPr>
          <a:xfrm>
            <a:off x="395536" y="4221088"/>
            <a:ext cx="3615364" cy="1261884"/>
          </a:xfrm>
          <a:prstGeom prst="rect">
            <a:avLst/>
          </a:prstGeom>
        </p:spPr>
        <p:txBody>
          <a:bodyPr wrap="square">
            <a:spAutoFit/>
          </a:bodyPr>
          <a:lstStyle/>
          <a:p>
            <a:r>
              <a:rPr lang="es-ES" sz="1600" dirty="0">
                <a:solidFill>
                  <a:srgbClr val="111111"/>
                </a:solidFill>
                <a:latin typeface="Roboto"/>
              </a:rPr>
              <a:t>Comunicación óptica: </a:t>
            </a:r>
          </a:p>
          <a:p>
            <a:r>
              <a:rPr lang="es-ES" sz="1600" dirty="0">
                <a:solidFill>
                  <a:srgbClr val="111111"/>
                </a:solidFill>
                <a:latin typeface="Roboto"/>
              </a:rPr>
              <a:t>Pruebas de la US </a:t>
            </a:r>
            <a:r>
              <a:rPr lang="es-ES" sz="1600" dirty="0" err="1">
                <a:solidFill>
                  <a:srgbClr val="111111"/>
                </a:solidFill>
                <a:latin typeface="Roboto"/>
              </a:rPr>
              <a:t>Navy</a:t>
            </a:r>
            <a:r>
              <a:rPr lang="es-ES" sz="1600" dirty="0">
                <a:solidFill>
                  <a:srgbClr val="111111"/>
                </a:solidFill>
                <a:latin typeface="Roboto"/>
              </a:rPr>
              <a:t> basado en señalización óptica buque a buque</a:t>
            </a:r>
          </a:p>
          <a:p>
            <a:endParaRPr lang="es-ES" sz="1600" b="0" i="0" dirty="0">
              <a:solidFill>
                <a:srgbClr val="111111"/>
              </a:solidFill>
              <a:effectLst/>
              <a:latin typeface="Roboto"/>
            </a:endParaRPr>
          </a:p>
          <a:p>
            <a:r>
              <a:rPr lang="es-ES" sz="1200" dirty="0">
                <a:solidFill>
                  <a:srgbClr val="111111"/>
                </a:solidFill>
                <a:latin typeface="Roboto"/>
              </a:rPr>
              <a:t>David </a:t>
            </a:r>
            <a:r>
              <a:rPr lang="es-ES" sz="1200" dirty="0" err="1">
                <a:solidFill>
                  <a:srgbClr val="111111"/>
                </a:solidFill>
                <a:latin typeface="Roboto"/>
              </a:rPr>
              <a:t>Szondy</a:t>
            </a:r>
            <a:r>
              <a:rPr lang="es-ES" sz="1200" dirty="0">
                <a:solidFill>
                  <a:srgbClr val="111111"/>
                </a:solidFill>
                <a:latin typeface="Roboto"/>
              </a:rPr>
              <a:t>, New Atlas</a:t>
            </a:r>
            <a:endParaRPr lang="es-ES" sz="1200" b="0" i="0" dirty="0">
              <a:solidFill>
                <a:srgbClr val="111111"/>
              </a:solidFill>
              <a:effectLst/>
              <a:latin typeface="Roboto"/>
            </a:endParaRPr>
          </a:p>
        </p:txBody>
      </p:sp>
      <p:pic>
        <p:nvPicPr>
          <p:cNvPr id="1026" name="Picture 2" descr="Image result for maritime signal lamp">
            <a:extLst>
              <a:ext uri="{FF2B5EF4-FFF2-40B4-BE49-F238E27FC236}">
                <a16:creationId xmlns:a16="http://schemas.microsoft.com/office/drawing/2014/main" id="{88E7D8BA-5574-43DE-8CE2-59BE113CE9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386" y="3041581"/>
            <a:ext cx="1550924" cy="98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92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96F0BB-F011-4C5A-B8A8-C2D743063D9F}"/>
              </a:ext>
            </a:extLst>
          </p:cNvPr>
          <p:cNvPicPr>
            <a:picLocks noChangeAspect="1"/>
          </p:cNvPicPr>
          <p:nvPr/>
        </p:nvPicPr>
        <p:blipFill>
          <a:blip r:embed="rId3"/>
          <a:stretch>
            <a:fillRect/>
          </a:stretch>
        </p:blipFill>
        <p:spPr>
          <a:xfrm>
            <a:off x="640055" y="1534534"/>
            <a:ext cx="2599797" cy="1997702"/>
          </a:xfrm>
          <a:prstGeom prst="rect">
            <a:avLst/>
          </a:prstGeom>
        </p:spPr>
      </p:pic>
      <p:pic>
        <p:nvPicPr>
          <p:cNvPr id="13" name="Picture 12">
            <a:extLst>
              <a:ext uri="{FF2B5EF4-FFF2-40B4-BE49-F238E27FC236}">
                <a16:creationId xmlns:a16="http://schemas.microsoft.com/office/drawing/2014/main" id="{5E116D90-26AA-4219-BECB-A1DE96E22F6B}"/>
              </a:ext>
            </a:extLst>
          </p:cNvPr>
          <p:cNvPicPr>
            <a:picLocks noChangeAspect="1"/>
          </p:cNvPicPr>
          <p:nvPr/>
        </p:nvPicPr>
        <p:blipFill>
          <a:blip r:embed="rId4"/>
          <a:stretch>
            <a:fillRect/>
          </a:stretch>
        </p:blipFill>
        <p:spPr>
          <a:xfrm>
            <a:off x="3368229" y="1534534"/>
            <a:ext cx="2599797" cy="1998507"/>
          </a:xfrm>
          <a:prstGeom prst="rect">
            <a:avLst/>
          </a:prstGeom>
        </p:spPr>
      </p:pic>
      <p:sp>
        <p:nvSpPr>
          <p:cNvPr id="2" name="Title 1">
            <a:extLst>
              <a:ext uri="{FF2B5EF4-FFF2-40B4-BE49-F238E27FC236}">
                <a16:creationId xmlns:a16="http://schemas.microsoft.com/office/drawing/2014/main" id="{B7072383-A5A1-4F60-9F43-2F4B85B9DC17}"/>
              </a:ext>
            </a:extLst>
          </p:cNvPr>
          <p:cNvSpPr>
            <a:spLocks noGrp="1"/>
          </p:cNvSpPr>
          <p:nvPr>
            <p:ph type="title"/>
          </p:nvPr>
        </p:nvSpPr>
        <p:spPr/>
        <p:txBody>
          <a:bodyPr/>
          <a:lstStyle/>
          <a:p>
            <a:r>
              <a:rPr lang="en-US" dirty="0" err="1"/>
              <a:t>Requisitos</a:t>
            </a:r>
            <a:r>
              <a:rPr lang="en-US" dirty="0"/>
              <a:t> </a:t>
            </a:r>
            <a:r>
              <a:rPr lang="en-US" dirty="0" err="1"/>
              <a:t>adicionales</a:t>
            </a:r>
            <a:r>
              <a:rPr lang="en-US" dirty="0"/>
              <a:t> – </a:t>
            </a:r>
            <a:r>
              <a:rPr lang="en-US" dirty="0" err="1"/>
              <a:t>Visuales</a:t>
            </a:r>
            <a:r>
              <a:rPr lang="en-US" dirty="0"/>
              <a:t> y audibles</a:t>
            </a:r>
          </a:p>
        </p:txBody>
      </p:sp>
      <p:sp>
        <p:nvSpPr>
          <p:cNvPr id="4" name="Slide Number Placeholder 3">
            <a:extLst>
              <a:ext uri="{FF2B5EF4-FFF2-40B4-BE49-F238E27FC236}">
                <a16:creationId xmlns:a16="http://schemas.microsoft.com/office/drawing/2014/main" id="{361F3A53-722C-4EA1-8DDD-CF026173F5A9}"/>
              </a:ext>
            </a:extLst>
          </p:cNvPr>
          <p:cNvSpPr>
            <a:spLocks noGrp="1"/>
          </p:cNvSpPr>
          <p:nvPr>
            <p:ph type="sldNum" sz="quarter" idx="11"/>
          </p:nvPr>
        </p:nvSpPr>
        <p:spPr/>
        <p:txBody>
          <a:bodyPr/>
          <a:lstStyle/>
          <a:p>
            <a:fld id="{10C140CD-8AED-46FF-A9A2-77308F3F39AE}" type="slidenum">
              <a:rPr lang="en-GB" noProof="0" smtClean="0"/>
              <a:t>13</a:t>
            </a:fld>
            <a:endParaRPr lang="en-GB" noProof="0"/>
          </a:p>
        </p:txBody>
      </p:sp>
      <p:pic>
        <p:nvPicPr>
          <p:cNvPr id="14" name="Picture 13">
            <a:extLst>
              <a:ext uri="{FF2B5EF4-FFF2-40B4-BE49-F238E27FC236}">
                <a16:creationId xmlns:a16="http://schemas.microsoft.com/office/drawing/2014/main" id="{9A9BA21E-16C3-41D8-A477-19002479F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3134" y="3885481"/>
            <a:ext cx="3311724" cy="2207815"/>
          </a:xfrm>
          <a:prstGeom prst="rect">
            <a:avLst/>
          </a:prstGeom>
        </p:spPr>
      </p:pic>
      <p:pic>
        <p:nvPicPr>
          <p:cNvPr id="3074" name="Picture 2">
            <a:extLst>
              <a:ext uri="{FF2B5EF4-FFF2-40B4-BE49-F238E27FC236}">
                <a16:creationId xmlns:a16="http://schemas.microsoft.com/office/drawing/2014/main" id="{8541FD14-EDC3-455F-9AB3-35F4C681A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1020" y="3862786"/>
            <a:ext cx="324036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055E96-6172-424B-8CFB-126203FFAD5A}"/>
              </a:ext>
            </a:extLst>
          </p:cNvPr>
          <p:cNvPicPr>
            <a:picLocks noChangeAspect="1"/>
          </p:cNvPicPr>
          <p:nvPr/>
        </p:nvPicPr>
        <p:blipFill>
          <a:blip r:embed="rId7"/>
          <a:stretch>
            <a:fillRect/>
          </a:stretch>
        </p:blipFill>
        <p:spPr>
          <a:xfrm>
            <a:off x="5967542" y="1693481"/>
            <a:ext cx="2837850" cy="1748365"/>
          </a:xfrm>
          <a:prstGeom prst="rect">
            <a:avLst/>
          </a:prstGeom>
        </p:spPr>
      </p:pic>
    </p:spTree>
    <p:extLst>
      <p:ext uri="{BB962C8B-B14F-4D97-AF65-F5344CB8AC3E}">
        <p14:creationId xmlns:p14="http://schemas.microsoft.com/office/powerpoint/2010/main" val="321497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771-AC51-45E8-8075-06CD7DC0C53B}"/>
              </a:ext>
            </a:extLst>
          </p:cNvPr>
          <p:cNvSpPr>
            <a:spLocks noGrp="1"/>
          </p:cNvSpPr>
          <p:nvPr>
            <p:ph type="title"/>
          </p:nvPr>
        </p:nvSpPr>
        <p:spPr/>
        <p:txBody>
          <a:bodyPr/>
          <a:lstStyle/>
          <a:p>
            <a:r>
              <a:rPr lang="es-ES" dirty="0"/>
              <a:t>Características de los centelleos</a:t>
            </a:r>
          </a:p>
        </p:txBody>
      </p:sp>
      <p:sp>
        <p:nvSpPr>
          <p:cNvPr id="4" name="Slide Number Placeholder 3">
            <a:extLst>
              <a:ext uri="{FF2B5EF4-FFF2-40B4-BE49-F238E27FC236}">
                <a16:creationId xmlns:a16="http://schemas.microsoft.com/office/drawing/2014/main" id="{E1D996CD-280C-4CE0-8CC2-AD2319321F27}"/>
              </a:ext>
            </a:extLst>
          </p:cNvPr>
          <p:cNvSpPr>
            <a:spLocks noGrp="1"/>
          </p:cNvSpPr>
          <p:nvPr>
            <p:ph type="sldNum" sz="quarter" idx="11"/>
          </p:nvPr>
        </p:nvSpPr>
        <p:spPr/>
        <p:txBody>
          <a:bodyPr/>
          <a:lstStyle/>
          <a:p>
            <a:fld id="{10C140CD-8AED-46FF-A9A2-77308F3F39AE}" type="slidenum">
              <a:rPr lang="en-GB" noProof="0" smtClean="0"/>
              <a:t>14</a:t>
            </a:fld>
            <a:endParaRPr lang="en-GB" noProof="0"/>
          </a:p>
        </p:txBody>
      </p:sp>
      <p:pic>
        <p:nvPicPr>
          <p:cNvPr id="5" name="Picture 4">
            <a:extLst>
              <a:ext uri="{FF2B5EF4-FFF2-40B4-BE49-F238E27FC236}">
                <a16:creationId xmlns:a16="http://schemas.microsoft.com/office/drawing/2014/main" id="{27026710-B856-4E2D-AA3A-E849BA9D6A3F}"/>
              </a:ext>
            </a:extLst>
          </p:cNvPr>
          <p:cNvPicPr>
            <a:picLocks noChangeAspect="1"/>
          </p:cNvPicPr>
          <p:nvPr/>
        </p:nvPicPr>
        <p:blipFill>
          <a:blip r:embed="rId3"/>
          <a:stretch>
            <a:fillRect/>
          </a:stretch>
        </p:blipFill>
        <p:spPr>
          <a:xfrm rot="5400000">
            <a:off x="360688" y="1843668"/>
            <a:ext cx="4472775" cy="3683000"/>
          </a:xfrm>
          <a:prstGeom prst="rect">
            <a:avLst/>
          </a:prstGeom>
        </p:spPr>
      </p:pic>
      <p:pic>
        <p:nvPicPr>
          <p:cNvPr id="6" name="Picture 5">
            <a:extLst>
              <a:ext uri="{FF2B5EF4-FFF2-40B4-BE49-F238E27FC236}">
                <a16:creationId xmlns:a16="http://schemas.microsoft.com/office/drawing/2014/main" id="{D46D1447-2307-467E-992C-1C246266FA61}"/>
              </a:ext>
            </a:extLst>
          </p:cNvPr>
          <p:cNvPicPr>
            <a:picLocks noChangeAspect="1"/>
          </p:cNvPicPr>
          <p:nvPr/>
        </p:nvPicPr>
        <p:blipFill rotWithShape="1">
          <a:blip r:embed="rId3"/>
          <a:srcRect l="58762" t="16906" r="30590" b="16619"/>
          <a:stretch/>
        </p:blipFill>
        <p:spPr>
          <a:xfrm rot="5400000">
            <a:off x="5666021" y="2082951"/>
            <a:ext cx="476254" cy="2448272"/>
          </a:xfrm>
          <a:prstGeom prst="rect">
            <a:avLst/>
          </a:prstGeom>
        </p:spPr>
      </p:pic>
      <p:cxnSp>
        <p:nvCxnSpPr>
          <p:cNvPr id="7" name="Straight Connector 6">
            <a:extLst>
              <a:ext uri="{FF2B5EF4-FFF2-40B4-BE49-F238E27FC236}">
                <a16:creationId xmlns:a16="http://schemas.microsoft.com/office/drawing/2014/main" id="{E8A49608-15BE-455A-82CC-FB733DACEC7B}"/>
              </a:ext>
            </a:extLst>
          </p:cNvPr>
          <p:cNvCxnSpPr>
            <a:cxnSpLocks/>
          </p:cNvCxnSpPr>
          <p:nvPr/>
        </p:nvCxnSpPr>
        <p:spPr>
          <a:xfrm flipV="1">
            <a:off x="3275856" y="3176972"/>
            <a:ext cx="1476164"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F2BF33-B9E4-4E36-B37F-5C78E43D714B}"/>
              </a:ext>
            </a:extLst>
          </p:cNvPr>
          <p:cNvCxnSpPr>
            <a:cxnSpLocks/>
          </p:cNvCxnSpPr>
          <p:nvPr/>
        </p:nvCxnSpPr>
        <p:spPr>
          <a:xfrm flipV="1">
            <a:off x="3419872" y="3429000"/>
            <a:ext cx="3708412" cy="75608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A hand holding a stopwatch&#10;&#10;Description automatically generated">
            <a:extLst>
              <a:ext uri="{FF2B5EF4-FFF2-40B4-BE49-F238E27FC236}">
                <a16:creationId xmlns:a16="http://schemas.microsoft.com/office/drawing/2014/main" id="{EDB2F1AB-DDDE-4E04-B0D4-F59728DB9BC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36096" y="4077072"/>
            <a:ext cx="2857500" cy="1609725"/>
          </a:xfrm>
          <a:prstGeom prst="rect">
            <a:avLst/>
          </a:prstGeom>
        </p:spPr>
      </p:pic>
    </p:spTree>
    <p:extLst>
      <p:ext uri="{BB962C8B-B14F-4D97-AF65-F5344CB8AC3E}">
        <p14:creationId xmlns:p14="http://schemas.microsoft.com/office/powerpoint/2010/main" val="219834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3529-2C84-4172-93E5-8FC0F44A0F5B}"/>
              </a:ext>
            </a:extLst>
          </p:cNvPr>
          <p:cNvSpPr>
            <a:spLocks noGrp="1"/>
          </p:cNvSpPr>
          <p:nvPr>
            <p:ph type="title"/>
          </p:nvPr>
        </p:nvSpPr>
        <p:spPr/>
        <p:txBody>
          <a:bodyPr/>
          <a:lstStyle/>
          <a:p>
            <a:r>
              <a:rPr lang="en-US" dirty="0" err="1"/>
              <a:t>Estudio</a:t>
            </a:r>
            <a:r>
              <a:rPr lang="en-US" dirty="0"/>
              <a:t> de AtoN </a:t>
            </a:r>
            <a:r>
              <a:rPr lang="en-US" dirty="0" err="1"/>
              <a:t>virtuales</a:t>
            </a:r>
            <a:r>
              <a:rPr lang="en-US" dirty="0"/>
              <a:t> con MASS</a:t>
            </a:r>
          </a:p>
        </p:txBody>
      </p:sp>
      <p:sp>
        <p:nvSpPr>
          <p:cNvPr id="4" name="Slide Number Placeholder 3">
            <a:extLst>
              <a:ext uri="{FF2B5EF4-FFF2-40B4-BE49-F238E27FC236}">
                <a16:creationId xmlns:a16="http://schemas.microsoft.com/office/drawing/2014/main" id="{72826D39-35E3-446B-AD40-121730A47A99}"/>
              </a:ext>
            </a:extLst>
          </p:cNvPr>
          <p:cNvSpPr>
            <a:spLocks noGrp="1"/>
          </p:cNvSpPr>
          <p:nvPr>
            <p:ph type="sldNum" sz="quarter" idx="11"/>
          </p:nvPr>
        </p:nvSpPr>
        <p:spPr/>
        <p:txBody>
          <a:bodyPr/>
          <a:lstStyle/>
          <a:p>
            <a:fld id="{10C140CD-8AED-46FF-A9A2-77308F3F39AE}" type="slidenum">
              <a:rPr lang="en-GB" noProof="0" smtClean="0"/>
              <a:t>15</a:t>
            </a:fld>
            <a:endParaRPr lang="en-GB" noProof="0"/>
          </a:p>
        </p:txBody>
      </p:sp>
      <p:pic>
        <p:nvPicPr>
          <p:cNvPr id="6" name="Picture 5">
            <a:extLst>
              <a:ext uri="{FF2B5EF4-FFF2-40B4-BE49-F238E27FC236}">
                <a16:creationId xmlns:a16="http://schemas.microsoft.com/office/drawing/2014/main" id="{F9E66D4E-90D5-4D01-A4DC-15EBC13D43A1}"/>
              </a:ext>
            </a:extLst>
          </p:cNvPr>
          <p:cNvPicPr>
            <a:picLocks noChangeAspect="1"/>
          </p:cNvPicPr>
          <p:nvPr/>
        </p:nvPicPr>
        <p:blipFill>
          <a:blip r:embed="rId3"/>
          <a:stretch>
            <a:fillRect/>
          </a:stretch>
        </p:blipFill>
        <p:spPr>
          <a:xfrm>
            <a:off x="755576" y="1304924"/>
            <a:ext cx="5874863" cy="4268801"/>
          </a:xfrm>
          <a:prstGeom prst="rect">
            <a:avLst/>
          </a:prstGeom>
          <a:ln>
            <a:solidFill>
              <a:schemeClr val="accent1"/>
            </a:solidFill>
          </a:ln>
        </p:spPr>
      </p:pic>
      <p:pic>
        <p:nvPicPr>
          <p:cNvPr id="7" name="Picture 6">
            <a:extLst>
              <a:ext uri="{FF2B5EF4-FFF2-40B4-BE49-F238E27FC236}">
                <a16:creationId xmlns:a16="http://schemas.microsoft.com/office/drawing/2014/main" id="{A8AA3761-EF08-43A8-B40D-8FC722B2C40F}"/>
              </a:ext>
            </a:extLst>
          </p:cNvPr>
          <p:cNvPicPr>
            <a:picLocks noChangeAspect="1"/>
          </p:cNvPicPr>
          <p:nvPr/>
        </p:nvPicPr>
        <p:blipFill>
          <a:blip r:embed="rId4"/>
          <a:stretch>
            <a:fillRect/>
          </a:stretch>
        </p:blipFill>
        <p:spPr>
          <a:xfrm>
            <a:off x="5688124" y="1210607"/>
            <a:ext cx="2951397" cy="1798738"/>
          </a:xfrm>
          <a:prstGeom prst="rect">
            <a:avLst/>
          </a:prstGeom>
          <a:ln w="47625">
            <a:solidFill>
              <a:schemeClr val="accent1"/>
            </a:solidFill>
          </a:ln>
        </p:spPr>
      </p:pic>
      <p:sp>
        <p:nvSpPr>
          <p:cNvPr id="8" name="TextBox 7">
            <a:extLst>
              <a:ext uri="{FF2B5EF4-FFF2-40B4-BE49-F238E27FC236}">
                <a16:creationId xmlns:a16="http://schemas.microsoft.com/office/drawing/2014/main" id="{D3754F90-24AC-4939-A87A-A97D0384353D}"/>
              </a:ext>
            </a:extLst>
          </p:cNvPr>
          <p:cNvSpPr txBox="1"/>
          <p:nvPr/>
        </p:nvSpPr>
        <p:spPr>
          <a:xfrm>
            <a:off x="684213" y="5805264"/>
            <a:ext cx="1394934" cy="246221"/>
          </a:xfrm>
          <a:prstGeom prst="rect">
            <a:avLst/>
          </a:prstGeom>
          <a:noFill/>
        </p:spPr>
        <p:txBody>
          <a:bodyPr wrap="none" rtlCol="0">
            <a:spAutoFit/>
          </a:bodyPr>
          <a:lstStyle/>
          <a:p>
            <a:r>
              <a:rPr lang="en-US" sz="1000"/>
              <a:t>Glenn Wright, DMATEK</a:t>
            </a:r>
          </a:p>
        </p:txBody>
      </p:sp>
    </p:spTree>
    <p:extLst>
      <p:ext uri="{BB962C8B-B14F-4D97-AF65-F5344CB8AC3E}">
        <p14:creationId xmlns:p14="http://schemas.microsoft.com/office/powerpoint/2010/main" val="83266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365A-E2E9-4937-8299-41ACBF8417C1}"/>
              </a:ext>
            </a:extLst>
          </p:cNvPr>
          <p:cNvSpPr>
            <a:spLocks noGrp="1"/>
          </p:cNvSpPr>
          <p:nvPr>
            <p:ph type="title"/>
          </p:nvPr>
        </p:nvSpPr>
        <p:spPr/>
        <p:txBody>
          <a:bodyPr/>
          <a:lstStyle/>
          <a:p>
            <a:r>
              <a:rPr lang="en-US" dirty="0"/>
              <a:t>Proyecto SMART ATON (MOF Korea)</a:t>
            </a:r>
          </a:p>
        </p:txBody>
      </p:sp>
      <p:sp>
        <p:nvSpPr>
          <p:cNvPr id="4" name="Slide Number Placeholder 3">
            <a:extLst>
              <a:ext uri="{FF2B5EF4-FFF2-40B4-BE49-F238E27FC236}">
                <a16:creationId xmlns:a16="http://schemas.microsoft.com/office/drawing/2014/main" id="{88711F63-E18A-4AD1-8D9C-80F3C236C20D}"/>
              </a:ext>
            </a:extLst>
          </p:cNvPr>
          <p:cNvSpPr>
            <a:spLocks noGrp="1"/>
          </p:cNvSpPr>
          <p:nvPr>
            <p:ph type="sldNum" sz="quarter" idx="11"/>
          </p:nvPr>
        </p:nvSpPr>
        <p:spPr/>
        <p:txBody>
          <a:bodyPr/>
          <a:lstStyle/>
          <a:p>
            <a:fld id="{10C140CD-8AED-46FF-A9A2-77308F3F39AE}" type="slidenum">
              <a:rPr lang="en-GB" noProof="0" smtClean="0"/>
              <a:t>16</a:t>
            </a:fld>
            <a:endParaRPr lang="en-GB" noProof="0"/>
          </a:p>
        </p:txBody>
      </p:sp>
      <p:pic>
        <p:nvPicPr>
          <p:cNvPr id="6" name="그림 4">
            <a:extLst>
              <a:ext uri="{FF2B5EF4-FFF2-40B4-BE49-F238E27FC236}">
                <a16:creationId xmlns:a16="http://schemas.microsoft.com/office/drawing/2014/main" id="{7119E2ED-F4E2-4243-88EF-D1E7848806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51"/>
          <a:stretch/>
        </p:blipFill>
        <p:spPr>
          <a:xfrm>
            <a:off x="3311860" y="3573016"/>
            <a:ext cx="5292588" cy="2591597"/>
          </a:xfrm>
          <a:prstGeom prst="rect">
            <a:avLst/>
          </a:prstGeom>
        </p:spPr>
      </p:pic>
      <p:pic>
        <p:nvPicPr>
          <p:cNvPr id="5" name="그림 4">
            <a:extLst>
              <a:ext uri="{FF2B5EF4-FFF2-40B4-BE49-F238E27FC236}">
                <a16:creationId xmlns:a16="http://schemas.microsoft.com/office/drawing/2014/main" id="{2B176489-2A62-447E-A71C-393A1C213B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073" b="18471"/>
          <a:stretch/>
        </p:blipFill>
        <p:spPr>
          <a:xfrm>
            <a:off x="251520" y="1412776"/>
            <a:ext cx="5220580" cy="2436271"/>
          </a:xfrm>
          <a:prstGeom prst="rect">
            <a:avLst/>
          </a:prstGeom>
        </p:spPr>
      </p:pic>
    </p:spTree>
    <p:extLst>
      <p:ext uri="{BB962C8B-B14F-4D97-AF65-F5344CB8AC3E}">
        <p14:creationId xmlns:p14="http://schemas.microsoft.com/office/powerpoint/2010/main" val="211825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44C26-FDD5-4A05-9D20-C28D979B4088}"/>
              </a:ext>
            </a:extLst>
          </p:cNvPr>
          <p:cNvSpPr>
            <a:spLocks noGrp="1"/>
          </p:cNvSpPr>
          <p:nvPr>
            <p:ph type="title"/>
          </p:nvPr>
        </p:nvSpPr>
        <p:spPr/>
        <p:txBody>
          <a:bodyPr/>
          <a:lstStyle/>
          <a:p>
            <a:r>
              <a:rPr lang="en-US" dirty="0"/>
              <a:t>Comunicaciones VTS</a:t>
            </a:r>
          </a:p>
        </p:txBody>
      </p:sp>
      <p:sp>
        <p:nvSpPr>
          <p:cNvPr id="4" name="Slide Number Placeholder 3">
            <a:extLst>
              <a:ext uri="{FF2B5EF4-FFF2-40B4-BE49-F238E27FC236}">
                <a16:creationId xmlns:a16="http://schemas.microsoft.com/office/drawing/2014/main" id="{8413912C-1063-4AED-A663-A8A3E58C5F73}"/>
              </a:ext>
            </a:extLst>
          </p:cNvPr>
          <p:cNvSpPr>
            <a:spLocks noGrp="1"/>
          </p:cNvSpPr>
          <p:nvPr>
            <p:ph type="sldNum" sz="quarter" idx="11"/>
          </p:nvPr>
        </p:nvSpPr>
        <p:spPr/>
        <p:txBody>
          <a:bodyPr/>
          <a:lstStyle/>
          <a:p>
            <a:fld id="{10C140CD-8AED-46FF-A9A2-77308F3F39AE}" type="slidenum">
              <a:rPr lang="en-GB" noProof="0" smtClean="0"/>
              <a:t>17</a:t>
            </a:fld>
            <a:endParaRPr lang="en-GB" noProof="0"/>
          </a:p>
        </p:txBody>
      </p:sp>
      <p:graphicFrame>
        <p:nvGraphicFramePr>
          <p:cNvPr id="5" name="Diagram 4">
            <a:extLst>
              <a:ext uri="{FF2B5EF4-FFF2-40B4-BE49-F238E27FC236}">
                <a16:creationId xmlns:a16="http://schemas.microsoft.com/office/drawing/2014/main" id="{BF151DE5-2196-43AE-94F7-2A2947490BCA}"/>
              </a:ext>
            </a:extLst>
          </p:cNvPr>
          <p:cNvGraphicFramePr/>
          <p:nvPr>
            <p:extLst>
              <p:ext uri="{D42A27DB-BD31-4B8C-83A1-F6EECF244321}">
                <p14:modId xmlns:p14="http://schemas.microsoft.com/office/powerpoint/2010/main" val="4039804661"/>
              </p:ext>
            </p:extLst>
          </p:nvPr>
        </p:nvGraphicFramePr>
        <p:xfrm>
          <a:off x="-792596" y="1016732"/>
          <a:ext cx="723680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BB1A6087-A997-40A6-9F02-E04FD97A9DD7}"/>
              </a:ext>
            </a:extLst>
          </p:cNvPr>
          <p:cNvCxnSpPr/>
          <p:nvPr/>
        </p:nvCxnSpPr>
        <p:spPr>
          <a:xfrm flipV="1">
            <a:off x="4211960" y="4293096"/>
            <a:ext cx="432048" cy="1152128"/>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8CF16625-4AAD-4457-964C-E9044BF6B7CE}"/>
              </a:ext>
            </a:extLst>
          </p:cNvPr>
          <p:cNvCxnSpPr>
            <a:cxnSpLocks/>
          </p:cNvCxnSpPr>
          <p:nvPr/>
        </p:nvCxnSpPr>
        <p:spPr>
          <a:xfrm>
            <a:off x="4391980" y="2636912"/>
            <a:ext cx="324036" cy="1152128"/>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6849171F-24F6-401D-ACCA-5B72C6351B03}"/>
              </a:ext>
            </a:extLst>
          </p:cNvPr>
          <p:cNvCxnSpPr>
            <a:cxnSpLocks/>
          </p:cNvCxnSpPr>
          <p:nvPr/>
        </p:nvCxnSpPr>
        <p:spPr>
          <a:xfrm flipH="1" flipV="1">
            <a:off x="2483768" y="5481228"/>
            <a:ext cx="684076" cy="216024"/>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CBD2375-AC95-4538-AE47-F46FF4AAF11D}"/>
              </a:ext>
            </a:extLst>
          </p:cNvPr>
          <p:cNvCxnSpPr>
            <a:cxnSpLocks/>
          </p:cNvCxnSpPr>
          <p:nvPr/>
        </p:nvCxnSpPr>
        <p:spPr>
          <a:xfrm flipH="1" flipV="1">
            <a:off x="1151620" y="4293096"/>
            <a:ext cx="468052" cy="792088"/>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771E1DEF-4141-4AEC-AA03-C20DCA7EB027}"/>
              </a:ext>
            </a:extLst>
          </p:cNvPr>
          <p:cNvCxnSpPr>
            <a:cxnSpLocks/>
          </p:cNvCxnSpPr>
          <p:nvPr/>
        </p:nvCxnSpPr>
        <p:spPr>
          <a:xfrm flipV="1">
            <a:off x="899592" y="2636912"/>
            <a:ext cx="252028" cy="1152128"/>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2273A21-1F41-493D-AD22-9560EB984536}"/>
              </a:ext>
            </a:extLst>
          </p:cNvPr>
          <p:cNvCxnSpPr>
            <a:cxnSpLocks/>
          </p:cNvCxnSpPr>
          <p:nvPr/>
        </p:nvCxnSpPr>
        <p:spPr>
          <a:xfrm flipH="1">
            <a:off x="1403650" y="1664804"/>
            <a:ext cx="936102" cy="432048"/>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379DEEC4-50C7-467B-8806-2B87E2F0AA9B}"/>
              </a:ext>
            </a:extLst>
          </p:cNvPr>
          <p:cNvCxnSpPr>
            <a:cxnSpLocks/>
          </p:cNvCxnSpPr>
          <p:nvPr/>
        </p:nvCxnSpPr>
        <p:spPr>
          <a:xfrm flipH="1" flipV="1">
            <a:off x="3311860" y="1664804"/>
            <a:ext cx="900100" cy="432048"/>
          </a:xfrm>
          <a:prstGeom prst="line">
            <a:avLst/>
          </a:prstGeom>
        </p:spPr>
        <p:style>
          <a:lnRef idx="1">
            <a:schemeClr val="accent2"/>
          </a:lnRef>
          <a:fillRef idx="0">
            <a:schemeClr val="accent2"/>
          </a:fillRef>
          <a:effectRef idx="0">
            <a:schemeClr val="accent2"/>
          </a:effectRef>
          <a:fontRef idx="minor">
            <a:schemeClr val="tx1"/>
          </a:fontRef>
        </p:style>
      </p:cxnSp>
      <p:sp>
        <p:nvSpPr>
          <p:cNvPr id="3" name="Oval 2">
            <a:extLst>
              <a:ext uri="{FF2B5EF4-FFF2-40B4-BE49-F238E27FC236}">
                <a16:creationId xmlns:a16="http://schemas.microsoft.com/office/drawing/2014/main" id="{DFA2792D-8739-412F-A5CC-5D116C1F8A9D}"/>
              </a:ext>
            </a:extLst>
          </p:cNvPr>
          <p:cNvSpPr/>
          <p:nvPr/>
        </p:nvSpPr>
        <p:spPr>
          <a:xfrm rot="19463788">
            <a:off x="2368493" y="2506786"/>
            <a:ext cx="2740681" cy="402498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4" name="Picture 13">
            <a:extLst>
              <a:ext uri="{FF2B5EF4-FFF2-40B4-BE49-F238E27FC236}">
                <a16:creationId xmlns:a16="http://schemas.microsoft.com/office/drawing/2014/main" id="{BB709A33-17B4-45AC-AF10-3B7142D7A3EE}"/>
              </a:ext>
            </a:extLst>
          </p:cNvPr>
          <p:cNvPicPr>
            <a:picLocks noChangeAspect="1"/>
          </p:cNvPicPr>
          <p:nvPr/>
        </p:nvPicPr>
        <p:blipFill rotWithShape="1">
          <a:blip r:embed="rId8"/>
          <a:srcRect l="32675" t="26200" r="35037" b="29000"/>
          <a:stretch/>
        </p:blipFill>
        <p:spPr>
          <a:xfrm>
            <a:off x="5151329" y="1143478"/>
            <a:ext cx="3826926" cy="2986868"/>
          </a:xfrm>
          <a:prstGeom prst="rect">
            <a:avLst/>
          </a:prstGeom>
        </p:spPr>
      </p:pic>
      <p:sp>
        <p:nvSpPr>
          <p:cNvPr id="15" name="TextBox 14">
            <a:extLst>
              <a:ext uri="{FF2B5EF4-FFF2-40B4-BE49-F238E27FC236}">
                <a16:creationId xmlns:a16="http://schemas.microsoft.com/office/drawing/2014/main" id="{7D08402B-3896-45AC-9586-CB04ACDF52DA}"/>
              </a:ext>
            </a:extLst>
          </p:cNvPr>
          <p:cNvSpPr txBox="1"/>
          <p:nvPr/>
        </p:nvSpPr>
        <p:spPr bwMode="gray">
          <a:xfrm>
            <a:off x="666210" y="6667349"/>
            <a:ext cx="7775575" cy="2016064"/>
          </a:xfrm>
          <a:prstGeom prst="rect">
            <a:avLst/>
          </a:prstGeom>
        </p:spPr>
        <p:txBody>
          <a:bodyPr vert="horz" lIns="0" tIns="0" rIns="0" bIns="0" rtlCol="0" anchor="t" anchorCtr="0">
            <a:normAutofit/>
          </a:bodyPr>
          <a:lstStyle/>
          <a:p>
            <a:pPr marL="285750" indent="-285750">
              <a:spcAft>
                <a:spcPts val="600"/>
              </a:spcAft>
              <a:buFont typeface="Arial" panose="020B0604020202020204" pitchFamily="34" charset="0"/>
              <a:buChar char="•"/>
            </a:pPr>
            <a:endParaRPr lang="en-US" altLang="ko-KR">
              <a:latin typeface="Calibri" panose="020F0502020204030204" pitchFamily="34" charset="0"/>
              <a:ea typeface="Malgun Gothic" panose="020B0503020000020004" pitchFamily="34" charset="-127"/>
              <a:cs typeface="Calibri" panose="020F0502020204030204" pitchFamily="34" charset="0"/>
            </a:endParaRPr>
          </a:p>
          <a:p>
            <a:pPr marL="285750" indent="-285750">
              <a:spcAft>
                <a:spcPts val="600"/>
              </a:spcAft>
              <a:buFont typeface="Arial" panose="020B0604020202020204" pitchFamily="34" charset="0"/>
              <a:buChar char="•"/>
            </a:pPr>
            <a:r>
              <a:rPr lang="en-US">
                <a:solidFill>
                  <a:srgbClr val="000000"/>
                </a:solidFill>
                <a:latin typeface="Calibri" panose="020F0502020204030204" pitchFamily="34" charset="0"/>
                <a:ea typeface="Malgun Gothic" panose="020B0503020000020004" pitchFamily="34" charset="-127"/>
                <a:cs typeface="Calibri" panose="020F0502020204030204" pitchFamily="34" charset="0"/>
              </a:rPr>
              <a:t>In emergency cases, VTSO talk to the vessel or the Shore Control Center?</a:t>
            </a:r>
          </a:p>
          <a:p>
            <a:pPr marL="285750" indent="-285750">
              <a:spcAft>
                <a:spcPts val="600"/>
              </a:spcAft>
              <a:buFont typeface="Arial" panose="020B0604020202020204" pitchFamily="34" charset="0"/>
              <a:buChar char="•"/>
            </a:pPr>
            <a:r>
              <a:rPr lang="en-US">
                <a:solidFill>
                  <a:srgbClr val="000000"/>
                </a:solidFill>
                <a:latin typeface="Calibri" panose="020F0502020204030204" pitchFamily="34" charset="0"/>
                <a:ea typeface="Malgun Gothic" panose="020B0503020000020004" pitchFamily="34" charset="-127"/>
                <a:cs typeface="Calibri" panose="020F0502020204030204" pitchFamily="34" charset="0"/>
              </a:rPr>
              <a:t>What kind of information VTSO could expect from MASS and unmanned vessel?</a:t>
            </a:r>
          </a:p>
        </p:txBody>
      </p:sp>
    </p:spTree>
    <p:extLst>
      <p:ext uri="{BB962C8B-B14F-4D97-AF65-F5344CB8AC3E}">
        <p14:creationId xmlns:p14="http://schemas.microsoft.com/office/powerpoint/2010/main" val="198218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3522D4-1096-4B1A-B256-8515296457BF}"/>
              </a:ext>
            </a:extLst>
          </p:cNvPr>
          <p:cNvSpPr>
            <a:spLocks noGrp="1"/>
          </p:cNvSpPr>
          <p:nvPr>
            <p:ph type="body"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1FFF0B46-1057-49A6-99AE-1191D1DFEF2E}"/>
              </a:ext>
            </a:extLst>
          </p:cNvPr>
          <p:cNvSpPr>
            <a:spLocks noGrp="1"/>
          </p:cNvSpPr>
          <p:nvPr>
            <p:ph type="sldNum" sz="quarter" idx="11"/>
          </p:nvPr>
        </p:nvSpPr>
        <p:spPr/>
        <p:txBody>
          <a:bodyPr/>
          <a:lstStyle/>
          <a:p>
            <a:fld id="{10C140CD-8AED-46FF-A9A2-77308F3F39AE}" type="slidenum">
              <a:rPr lang="en-GB" noProof="0" smtClean="0"/>
              <a:t>18</a:t>
            </a:fld>
            <a:endParaRPr lang="en-GB" noProof="0"/>
          </a:p>
        </p:txBody>
      </p:sp>
      <p:sp>
        <p:nvSpPr>
          <p:cNvPr id="8" name="Title 2">
            <a:extLst>
              <a:ext uri="{FF2B5EF4-FFF2-40B4-BE49-F238E27FC236}">
                <a16:creationId xmlns:a16="http://schemas.microsoft.com/office/drawing/2014/main" id="{1CC71B6E-EB5D-4DBD-AEC0-D62E24A4C435}"/>
              </a:ext>
            </a:extLst>
          </p:cNvPr>
          <p:cNvSpPr>
            <a:spLocks noGrp="1"/>
          </p:cNvSpPr>
          <p:nvPr>
            <p:ph type="title"/>
          </p:nvPr>
        </p:nvSpPr>
        <p:spPr>
          <a:xfrm>
            <a:off x="684213" y="1808821"/>
            <a:ext cx="7775575" cy="1440160"/>
          </a:xfrm>
        </p:spPr>
        <p:txBody>
          <a:bodyPr/>
          <a:lstStyle/>
          <a:p>
            <a:br>
              <a:rPr lang="en-US" sz="2800" b="0" dirty="0">
                <a:solidFill>
                  <a:schemeClr val="accent1">
                    <a:lumMod val="20000"/>
                    <a:lumOff val="80000"/>
                  </a:schemeClr>
                </a:solidFill>
              </a:rPr>
            </a:br>
            <a:br>
              <a:rPr lang="en-US" sz="2800" b="0" dirty="0">
                <a:solidFill>
                  <a:schemeClr val="accent1">
                    <a:lumMod val="20000"/>
                    <a:lumOff val="80000"/>
                  </a:schemeClr>
                </a:solidFill>
              </a:rPr>
            </a:br>
            <a:r>
              <a:rPr lang="es-ES" sz="2800" b="0" dirty="0">
                <a:solidFill>
                  <a:schemeClr val="accent1">
                    <a:lumMod val="20000"/>
                    <a:lumOff val="80000"/>
                  </a:schemeClr>
                </a:solidFill>
              </a:rPr>
              <a:t>Análisis de tendencias</a:t>
            </a:r>
            <a:br>
              <a:rPr lang="es-ES" sz="2800" b="0" dirty="0">
                <a:solidFill>
                  <a:schemeClr val="accent1">
                    <a:lumMod val="20000"/>
                    <a:lumOff val="80000"/>
                  </a:schemeClr>
                </a:solidFill>
              </a:rPr>
            </a:br>
            <a:r>
              <a:rPr lang="es-ES" sz="2800" b="0" dirty="0">
                <a:solidFill>
                  <a:schemeClr val="accent1">
                    <a:lumMod val="20000"/>
                    <a:lumOff val="80000"/>
                  </a:schemeClr>
                </a:solidFill>
              </a:rPr>
              <a:t>MASS y el posible impacto en la labor de IALA y las AtoN</a:t>
            </a:r>
            <a:br>
              <a:rPr lang="es-ES" sz="2800" b="0" dirty="0">
                <a:solidFill>
                  <a:schemeClr val="accent1">
                    <a:lumMod val="20000"/>
                    <a:lumOff val="80000"/>
                  </a:schemeClr>
                </a:solidFill>
              </a:rPr>
            </a:br>
            <a:r>
              <a:rPr lang="es-ES" sz="2800" dirty="0"/>
              <a:t>Á</a:t>
            </a:r>
            <a:r>
              <a:rPr lang="en-US" sz="2800" dirty="0" err="1"/>
              <a:t>reas</a:t>
            </a:r>
            <a:r>
              <a:rPr lang="en-US" sz="2800" dirty="0"/>
              <a:t> de </a:t>
            </a:r>
            <a:r>
              <a:rPr lang="en-US" sz="2800" dirty="0" err="1"/>
              <a:t>trabajo</a:t>
            </a:r>
            <a:r>
              <a:rPr lang="en-US" sz="2800" dirty="0"/>
              <a:t> de IALA</a:t>
            </a:r>
          </a:p>
        </p:txBody>
      </p:sp>
    </p:spTree>
    <p:extLst>
      <p:ext uri="{BB962C8B-B14F-4D97-AF65-F5344CB8AC3E}">
        <p14:creationId xmlns:p14="http://schemas.microsoft.com/office/powerpoint/2010/main" val="57844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a:t>Comités</a:t>
            </a:r>
            <a:r>
              <a:rPr lang="en-GB" dirty="0"/>
              <a:t> </a:t>
            </a:r>
            <a:r>
              <a:rPr lang="en-GB" dirty="0" err="1"/>
              <a:t>técnicos</a:t>
            </a:r>
            <a:r>
              <a:rPr lang="en-GB" dirty="0"/>
              <a:t> y </a:t>
            </a:r>
            <a:r>
              <a:rPr lang="en-GB" dirty="0" err="1"/>
              <a:t>el</a:t>
            </a:r>
            <a:r>
              <a:rPr lang="en-GB" dirty="0"/>
              <a:t> </a:t>
            </a:r>
            <a:r>
              <a:rPr lang="en-GB" dirty="0" err="1"/>
              <a:t>grupo</a:t>
            </a:r>
            <a:r>
              <a:rPr lang="en-GB" dirty="0"/>
              <a:t> </a:t>
            </a:r>
            <a:r>
              <a:rPr lang="en-GB" dirty="0" err="1"/>
              <a:t>dedicado</a:t>
            </a:r>
            <a:r>
              <a:rPr lang="en-GB" dirty="0"/>
              <a:t> a MASS</a:t>
            </a:r>
          </a:p>
        </p:txBody>
      </p:sp>
      <p:sp>
        <p:nvSpPr>
          <p:cNvPr id="6" name="Content Placeholder 5"/>
          <p:cNvSpPr>
            <a:spLocks noGrp="1"/>
          </p:cNvSpPr>
          <p:nvPr>
            <p:ph idx="1"/>
          </p:nvPr>
        </p:nvSpPr>
        <p:spPr>
          <a:xfrm>
            <a:off x="684213" y="1304924"/>
            <a:ext cx="8316279" cy="4932363"/>
          </a:xfrm>
        </p:spPr>
        <p:txBody>
          <a:bodyPr/>
          <a:lstStyle/>
          <a:p>
            <a:pPr marL="342900" indent="-342900">
              <a:lnSpc>
                <a:spcPct val="100000"/>
              </a:lnSpc>
              <a:spcBef>
                <a:spcPts val="150"/>
              </a:spcBef>
              <a:spcAft>
                <a:spcPts val="200"/>
              </a:spcAft>
              <a:buSzPct val="100000"/>
              <a:buFont typeface="Arial" panose="020B0604020202020204" pitchFamily="34" charset="0"/>
              <a:buChar char="•"/>
            </a:pPr>
            <a:r>
              <a:rPr lang="en-GB" sz="1600" b="1">
                <a:solidFill>
                  <a:schemeClr val="tx1"/>
                </a:solidFill>
              </a:rPr>
              <a:t>Aids to Navigation Requirements and Management Committee (ARM): </a:t>
            </a:r>
          </a:p>
          <a:p>
            <a:pPr marL="630900" lvl="2" indent="-342900">
              <a:spcBef>
                <a:spcPts val="150"/>
              </a:spcBef>
              <a:spcAft>
                <a:spcPts val="200"/>
              </a:spcAft>
              <a:buFont typeface="Arial" panose="020B0604020202020204" pitchFamily="34" charset="0"/>
              <a:buChar char="•"/>
            </a:pPr>
            <a:r>
              <a:rPr lang="en-GB" sz="1600">
                <a:solidFill>
                  <a:schemeClr val="tx1"/>
                </a:solidFill>
              </a:rPr>
              <a:t>Chair: Captain Phil Day, Northern Lighthouse Board, UK</a:t>
            </a:r>
          </a:p>
          <a:p>
            <a:pPr marL="630900" lvl="2" indent="-342900">
              <a:spcBef>
                <a:spcPts val="150"/>
              </a:spcBef>
              <a:spcAft>
                <a:spcPts val="200"/>
              </a:spcAft>
              <a:buFont typeface="Arial" panose="020B0604020202020204" pitchFamily="34" charset="0"/>
              <a:buChar char="•"/>
            </a:pPr>
            <a:r>
              <a:rPr lang="en-GB" sz="1600">
                <a:solidFill>
                  <a:schemeClr val="tx1"/>
                </a:solidFill>
              </a:rPr>
              <a:t>Vice Chair: Mr. R David Lewald, US Coast Guard</a:t>
            </a:r>
          </a:p>
          <a:p>
            <a:pPr marL="342900" indent="-342900">
              <a:lnSpc>
                <a:spcPct val="100000"/>
              </a:lnSpc>
              <a:spcBef>
                <a:spcPts val="150"/>
              </a:spcBef>
              <a:spcAft>
                <a:spcPts val="200"/>
              </a:spcAft>
              <a:buSzPct val="100000"/>
              <a:buFont typeface="Arial" panose="020B0604020202020204" pitchFamily="34" charset="0"/>
              <a:buChar char="•"/>
            </a:pPr>
            <a:r>
              <a:rPr lang="en-GB" sz="1600" b="1">
                <a:solidFill>
                  <a:schemeClr val="tx1"/>
                </a:solidFill>
              </a:rPr>
              <a:t>Engineering and Sustainability Committee (ENG): 	</a:t>
            </a:r>
          </a:p>
          <a:p>
            <a:pPr marL="630900" lvl="2" indent="-342900">
              <a:spcBef>
                <a:spcPts val="150"/>
              </a:spcBef>
              <a:spcAft>
                <a:spcPts val="200"/>
              </a:spcAft>
              <a:buFont typeface="Arial" panose="020B0604020202020204" pitchFamily="34" charset="0"/>
              <a:buChar char="•"/>
            </a:pPr>
            <a:r>
              <a:rPr lang="en-GB" sz="1600"/>
              <a:t>Chair: Mr. Simon Milliard, Trinity House, UK </a:t>
            </a:r>
          </a:p>
          <a:p>
            <a:pPr marL="630900" lvl="2" indent="-342900">
              <a:spcBef>
                <a:spcPts val="150"/>
              </a:spcBef>
              <a:spcAft>
                <a:spcPts val="200"/>
              </a:spcAft>
              <a:buFont typeface="Arial" panose="020B0604020202020204" pitchFamily="34" charset="0"/>
              <a:buChar char="•"/>
            </a:pPr>
            <a:r>
              <a:rPr lang="en-GB" sz="1600"/>
              <a:t>Vice Chair: Mr. Michel </a:t>
            </a:r>
            <a:r>
              <a:rPr lang="en-GB" sz="1600" err="1"/>
              <a:t>Cousquer</a:t>
            </a:r>
            <a:r>
              <a:rPr lang="en-GB" sz="1600"/>
              <a:t>, </a:t>
            </a:r>
            <a:r>
              <a:rPr lang="en-GB" sz="1600" err="1"/>
              <a:t>Cerema</a:t>
            </a:r>
            <a:r>
              <a:rPr lang="en-GB" sz="1600"/>
              <a:t>, France </a:t>
            </a:r>
          </a:p>
          <a:p>
            <a:pPr marL="342900" indent="-342900">
              <a:lnSpc>
                <a:spcPct val="100000"/>
              </a:lnSpc>
              <a:spcBef>
                <a:spcPts val="150"/>
              </a:spcBef>
              <a:spcAft>
                <a:spcPts val="200"/>
              </a:spcAft>
              <a:buSzPct val="100000"/>
              <a:buFont typeface="Arial" panose="020B0604020202020204" pitchFamily="34" charset="0"/>
              <a:buChar char="•"/>
            </a:pPr>
            <a:r>
              <a:rPr lang="en-GB" sz="1600" b="1">
                <a:solidFill>
                  <a:schemeClr val="tx1"/>
                </a:solidFill>
              </a:rPr>
              <a:t>e-Navigation Information Services and Communications Committee (ENAV):</a:t>
            </a:r>
          </a:p>
          <a:p>
            <a:pPr marL="630900" lvl="2" indent="-342900">
              <a:spcBef>
                <a:spcPts val="150"/>
              </a:spcBef>
              <a:spcAft>
                <a:spcPts val="200"/>
              </a:spcAft>
              <a:buFont typeface="Arial" panose="020B0604020202020204" pitchFamily="34" charset="0"/>
              <a:buChar char="•"/>
            </a:pPr>
            <a:r>
              <a:rPr lang="en-GB" sz="1600"/>
              <a:t>Chair: Commander Hideki Noguchi, Japan Coast Guard</a:t>
            </a:r>
          </a:p>
          <a:p>
            <a:pPr marL="630900" lvl="2" indent="-342900">
              <a:spcBef>
                <a:spcPts val="150"/>
              </a:spcBef>
              <a:spcAft>
                <a:spcPts val="200"/>
              </a:spcAft>
              <a:buFont typeface="Arial" panose="020B0604020202020204" pitchFamily="34" charset="0"/>
              <a:buChar char="•"/>
            </a:pPr>
            <a:r>
              <a:rPr lang="en-GB" sz="1600"/>
              <a:t>Vice Chair: Mr. Jorge Arroyo, US Coast Guard</a:t>
            </a:r>
          </a:p>
          <a:p>
            <a:pPr marL="342900" indent="-342900">
              <a:lnSpc>
                <a:spcPct val="100000"/>
              </a:lnSpc>
              <a:spcBef>
                <a:spcPts val="150"/>
              </a:spcBef>
              <a:spcAft>
                <a:spcPts val="200"/>
              </a:spcAft>
              <a:buSzPct val="100000"/>
              <a:buFont typeface="Arial" panose="020B0604020202020204" pitchFamily="34" charset="0"/>
              <a:buChar char="•"/>
            </a:pPr>
            <a:r>
              <a:rPr lang="en-GB" sz="1600" b="1">
                <a:solidFill>
                  <a:schemeClr val="tx1"/>
                </a:solidFill>
              </a:rPr>
              <a:t>Vessel Traffic Services Committee (VTS): 	</a:t>
            </a:r>
          </a:p>
          <a:p>
            <a:pPr marL="630900" lvl="2" indent="-342900">
              <a:spcBef>
                <a:spcPts val="150"/>
              </a:spcBef>
              <a:spcAft>
                <a:spcPts val="200"/>
              </a:spcAft>
              <a:buFont typeface="Arial" panose="020B0604020202020204" pitchFamily="34" charset="0"/>
              <a:buChar char="•"/>
            </a:pPr>
            <a:r>
              <a:rPr lang="en-GB" sz="1600"/>
              <a:t>Chair: Ms. Monica </a:t>
            </a:r>
            <a:r>
              <a:rPr lang="en-GB" sz="1600" err="1"/>
              <a:t>Sundklev</a:t>
            </a:r>
            <a:r>
              <a:rPr lang="en-GB" sz="1600"/>
              <a:t>, Swedish Maritime Administration</a:t>
            </a:r>
          </a:p>
          <a:p>
            <a:pPr marL="630900" lvl="2" indent="-342900">
              <a:spcBef>
                <a:spcPts val="150"/>
              </a:spcBef>
              <a:spcAft>
                <a:spcPts val="200"/>
              </a:spcAft>
              <a:buFont typeface="Arial" panose="020B0604020202020204" pitchFamily="34" charset="0"/>
              <a:buChar char="•"/>
            </a:pPr>
            <a:r>
              <a:rPr lang="en-GB" sz="1600"/>
              <a:t>Vice Chair; Mr. Dirk Eckhoff, WSV, Germany</a:t>
            </a:r>
          </a:p>
          <a:p>
            <a:pPr marL="285750" indent="-285750">
              <a:spcBef>
                <a:spcPts val="150"/>
              </a:spcBef>
              <a:spcAft>
                <a:spcPts val="200"/>
              </a:spcAft>
              <a:buSzPct val="100000"/>
              <a:buFont typeface="Arial" panose="020B0604020202020204" pitchFamily="34" charset="0"/>
              <a:buChar char="•"/>
            </a:pPr>
            <a:r>
              <a:rPr lang="en-GB" sz="1600" b="1">
                <a:solidFill>
                  <a:schemeClr val="tx1"/>
                </a:solidFill>
              </a:rPr>
              <a:t>PAP MASS Task force group</a:t>
            </a:r>
          </a:p>
          <a:p>
            <a:pPr marL="630900" lvl="2" indent="-342900">
              <a:spcBef>
                <a:spcPts val="150"/>
              </a:spcBef>
              <a:spcAft>
                <a:spcPts val="200"/>
              </a:spcAft>
              <a:buFont typeface="Arial" panose="020B0604020202020204" pitchFamily="34" charset="0"/>
              <a:buChar char="•"/>
            </a:pPr>
            <a:r>
              <a:rPr lang="en-GB" sz="1600"/>
              <a:t>Chair: Maarten Berrevoets, IPW, the Netherlands</a:t>
            </a:r>
          </a:p>
          <a:p>
            <a:pPr marL="630900" lvl="2" indent="-342900">
              <a:spcBef>
                <a:spcPts val="150"/>
              </a:spcBef>
              <a:spcAft>
                <a:spcPts val="200"/>
              </a:spcAft>
              <a:buFont typeface="Arial" panose="020B0604020202020204" pitchFamily="34" charset="0"/>
              <a:buChar char="•"/>
            </a:pPr>
            <a:r>
              <a:rPr lang="en-GB" sz="1600"/>
              <a:t>Vice Chair; Captain M. Segar, MPA, Singapore</a:t>
            </a:r>
          </a:p>
          <a:p>
            <a:pPr>
              <a:spcBef>
                <a:spcPts val="150"/>
              </a:spcBef>
              <a:spcAft>
                <a:spcPts val="200"/>
              </a:spcAft>
              <a:buNone/>
            </a:pPr>
            <a:endParaRPr lang="en-GB" sz="1600">
              <a:solidFill>
                <a:schemeClr val="tx1"/>
              </a:solidFill>
            </a:endParaRPr>
          </a:p>
        </p:txBody>
      </p:sp>
      <p:sp>
        <p:nvSpPr>
          <p:cNvPr id="4" name="Footer Placeholder 3"/>
          <p:cNvSpPr>
            <a:spLocks noGrp="1"/>
          </p:cNvSpPr>
          <p:nvPr>
            <p:ph type="ftr" sz="quarter" idx="12"/>
          </p:nvPr>
        </p:nvSpPr>
        <p:spPr bwMode="gray">
          <a:xfrm>
            <a:off x="4355976" y="6381750"/>
            <a:ext cx="4103812" cy="476251"/>
          </a:xfrm>
          <a:prstGeom prst="rect">
            <a:avLst/>
          </a:prstGeom>
        </p:spPr>
        <p:txBody>
          <a:bodyPr vert="horz" lIns="0" tIns="0" rIns="0" bIns="0" rtlCol="0" anchor="ctr" anchorCtr="0">
            <a:noAutofit/>
          </a:bodyPr>
          <a:lstStyle>
            <a:defPPr>
              <a:defRPr lang="fr-FR"/>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7" name="Slide Number Placeholder 3">
            <a:extLst>
              <a:ext uri="{FF2B5EF4-FFF2-40B4-BE49-F238E27FC236}">
                <a16:creationId xmlns:a16="http://schemas.microsoft.com/office/drawing/2014/main" id="{EE1F5751-64BC-4106-83D1-75137ED5FFA1}"/>
              </a:ext>
            </a:extLst>
          </p:cNvPr>
          <p:cNvSpPr>
            <a:spLocks noGrp="1"/>
          </p:cNvSpPr>
          <p:nvPr>
            <p:ph type="sldNum" sz="quarter" idx="11"/>
          </p:nvPr>
        </p:nvSpPr>
        <p:spPr>
          <a:xfrm>
            <a:off x="8459787" y="6381750"/>
            <a:ext cx="684213" cy="476250"/>
          </a:xfrm>
        </p:spPr>
        <p:txBody>
          <a:bodyPr/>
          <a:lstStyle/>
          <a:p>
            <a:fld id="{10C140CD-8AED-46FF-A9A2-77308F3F39AE}" type="slidenum">
              <a:rPr lang="en-GB" noProof="0" smtClean="0"/>
              <a:t>19</a:t>
            </a:fld>
            <a:endParaRPr lang="en-GB" noProof="0"/>
          </a:p>
        </p:txBody>
      </p:sp>
    </p:spTree>
    <p:extLst>
      <p:ext uri="{BB962C8B-B14F-4D97-AF65-F5344CB8AC3E}">
        <p14:creationId xmlns:p14="http://schemas.microsoft.com/office/powerpoint/2010/main" val="267078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3"/>
          </p:nvPr>
        </p:nvSpPr>
        <p:spPr>
          <a:xfrm>
            <a:off x="684213" y="5228778"/>
            <a:ext cx="7775575" cy="1584598"/>
          </a:xfrm>
        </p:spPr>
        <p:txBody>
          <a:bodyPr/>
          <a:lstStyle/>
          <a:p>
            <a:endParaRPr lang="en-GB" dirty="0"/>
          </a:p>
          <a:p>
            <a:r>
              <a:rPr lang="en-GB" dirty="0"/>
              <a:t>Jaime Alvarez, Técnico </a:t>
            </a:r>
            <a:r>
              <a:rPr lang="en-GB" dirty="0" err="1"/>
              <a:t>en</a:t>
            </a:r>
            <a:r>
              <a:rPr lang="en-GB" dirty="0"/>
              <a:t> IALA </a:t>
            </a:r>
          </a:p>
          <a:p>
            <a:pPr>
              <a:buNone/>
            </a:pPr>
            <a:endParaRPr lang="en-GB" dirty="0"/>
          </a:p>
          <a:p>
            <a:endParaRPr lang="en-AU" dirty="0"/>
          </a:p>
        </p:txBody>
      </p:sp>
      <p:sp>
        <p:nvSpPr>
          <p:cNvPr id="16" name="Title 15"/>
          <p:cNvSpPr>
            <a:spLocks noGrp="1"/>
          </p:cNvSpPr>
          <p:nvPr>
            <p:ph type="title"/>
          </p:nvPr>
        </p:nvSpPr>
        <p:spPr>
          <a:xfrm>
            <a:off x="684213" y="3753036"/>
            <a:ext cx="7775575" cy="1188131"/>
          </a:xfrm>
        </p:spPr>
        <p:txBody>
          <a:bodyPr/>
          <a:lstStyle/>
          <a:p>
            <a:br>
              <a:rPr lang="en-US" b="0" i="0" dirty="0">
                <a:solidFill>
                  <a:srgbClr val="002238"/>
                </a:solidFill>
                <a:effectLst/>
                <a:latin typeface="Avenir LT W01_55 Roman1475520"/>
              </a:rPr>
            </a:br>
            <a:r>
              <a:rPr lang="es-ES" b="0" i="0" dirty="0">
                <a:effectLst/>
                <a:latin typeface="Avenir LT W01_55 Roman1475520"/>
              </a:rPr>
              <a:t>RESULTADO DEL WORKSHOP DE IALA Y CONSIDERACIONES</a:t>
            </a:r>
            <a:endParaRPr lang="en-AU" dirty="0"/>
          </a:p>
        </p:txBody>
      </p:sp>
      <p:sp>
        <p:nvSpPr>
          <p:cNvPr id="2" name="Slide Number Placeholder 1">
            <a:extLst>
              <a:ext uri="{FF2B5EF4-FFF2-40B4-BE49-F238E27FC236}">
                <a16:creationId xmlns:a16="http://schemas.microsoft.com/office/drawing/2014/main" id="{291B969E-AF8A-43D5-A263-DB92FA729814}"/>
              </a:ext>
            </a:extLst>
          </p:cNvPr>
          <p:cNvSpPr>
            <a:spLocks noGrp="1"/>
          </p:cNvSpPr>
          <p:nvPr>
            <p:ph type="sldNum" sz="quarter" idx="12"/>
          </p:nvPr>
        </p:nvSpPr>
        <p:spPr/>
        <p:txBody>
          <a:bodyPr/>
          <a:lstStyle/>
          <a:p>
            <a:fld id="{10C140CD-8AED-46FF-A9A2-77308F3F39AE}" type="slidenum">
              <a:rPr lang="en-GB" noProof="0" smtClean="0"/>
              <a:pPr/>
              <a:t>2</a:t>
            </a:fld>
            <a:endParaRPr lang="en-GB" noProof="0"/>
          </a:p>
        </p:txBody>
      </p:sp>
    </p:spTree>
    <p:extLst>
      <p:ext uri="{BB962C8B-B14F-4D97-AF65-F5344CB8AC3E}">
        <p14:creationId xmlns:p14="http://schemas.microsoft.com/office/powerpoint/2010/main" val="2668149928"/>
      </p:ext>
    </p:extLst>
  </p:cSld>
  <p:clrMapOvr>
    <a:masterClrMapping/>
  </p:clrMapOvr>
  <mc:AlternateContent xmlns:mc="http://schemas.openxmlformats.org/markup-compatibility/2006" xmlns:p14="http://schemas.microsoft.com/office/powerpoint/2010/main">
    <mc:Choice Requires="p14">
      <p:transition spd="med" p14:dur="700" advTm="159508">
        <p:fade/>
      </p:transition>
    </mc:Choice>
    <mc:Fallback xmlns="">
      <p:transition spd="med" advTm="15950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70D56-56EF-45B0-B06C-5B538E0B81EE}"/>
              </a:ext>
            </a:extLst>
          </p:cNvPr>
          <p:cNvSpPr>
            <a:spLocks noGrp="1"/>
          </p:cNvSpPr>
          <p:nvPr>
            <p:ph type="title"/>
          </p:nvPr>
        </p:nvSpPr>
        <p:spPr/>
        <p:txBody>
          <a:bodyPr/>
          <a:lstStyle/>
          <a:p>
            <a:r>
              <a:rPr lang="en-US" dirty="0"/>
              <a:t>MASS y los </a:t>
            </a:r>
            <a:r>
              <a:rPr lang="en-US" dirty="0" err="1"/>
              <a:t>estandares</a:t>
            </a:r>
            <a:r>
              <a:rPr lang="en-US" dirty="0"/>
              <a:t> IALA</a:t>
            </a:r>
          </a:p>
        </p:txBody>
      </p:sp>
      <p:sp>
        <p:nvSpPr>
          <p:cNvPr id="4" name="Slide Number Placeholder 3">
            <a:extLst>
              <a:ext uri="{FF2B5EF4-FFF2-40B4-BE49-F238E27FC236}">
                <a16:creationId xmlns:a16="http://schemas.microsoft.com/office/drawing/2014/main" id="{0215B079-6F8E-41B6-A031-6BE8728CFA2D}"/>
              </a:ext>
            </a:extLst>
          </p:cNvPr>
          <p:cNvSpPr>
            <a:spLocks noGrp="1"/>
          </p:cNvSpPr>
          <p:nvPr>
            <p:ph type="sldNum" sz="quarter" idx="11"/>
          </p:nvPr>
        </p:nvSpPr>
        <p:spPr/>
        <p:txBody>
          <a:bodyPr/>
          <a:lstStyle/>
          <a:p>
            <a:fld id="{10C140CD-8AED-46FF-A9A2-77308F3F39AE}" type="slidenum">
              <a:rPr lang="en-GB" noProof="0" smtClean="0"/>
              <a:t>20</a:t>
            </a:fld>
            <a:endParaRPr lang="en-GB" noProof="0"/>
          </a:p>
        </p:txBody>
      </p:sp>
      <p:sp>
        <p:nvSpPr>
          <p:cNvPr id="5" name="Freeform: Shape 4">
            <a:extLst>
              <a:ext uri="{FF2B5EF4-FFF2-40B4-BE49-F238E27FC236}">
                <a16:creationId xmlns:a16="http://schemas.microsoft.com/office/drawing/2014/main" id="{FE4DFB58-8FF5-4014-9A26-D088F5C39E8C}"/>
              </a:ext>
            </a:extLst>
          </p:cNvPr>
          <p:cNvSpPr/>
          <p:nvPr/>
        </p:nvSpPr>
        <p:spPr>
          <a:xfrm>
            <a:off x="3762294" y="1626331"/>
            <a:ext cx="3147060" cy="1036320"/>
          </a:xfrm>
          <a:custGeom>
            <a:avLst/>
            <a:gdLst>
              <a:gd name="connsiteX0" fmla="*/ 0 w 3147060"/>
              <a:gd name="connsiteY0" fmla="*/ 22860 h 1036320"/>
              <a:gd name="connsiteX1" fmla="*/ 198120 w 3147060"/>
              <a:gd name="connsiteY1" fmla="*/ 114300 h 1036320"/>
              <a:gd name="connsiteX2" fmla="*/ 533400 w 3147060"/>
              <a:gd name="connsiteY2" fmla="*/ 312420 h 1036320"/>
              <a:gd name="connsiteX3" fmla="*/ 563880 w 3147060"/>
              <a:gd name="connsiteY3" fmla="*/ 396240 h 1036320"/>
              <a:gd name="connsiteX4" fmla="*/ 594360 w 3147060"/>
              <a:gd name="connsiteY4" fmla="*/ 457200 h 1036320"/>
              <a:gd name="connsiteX5" fmla="*/ 601980 w 3147060"/>
              <a:gd name="connsiteY5" fmla="*/ 579120 h 1036320"/>
              <a:gd name="connsiteX6" fmla="*/ 617220 w 3147060"/>
              <a:gd name="connsiteY6" fmla="*/ 601980 h 1036320"/>
              <a:gd name="connsiteX7" fmla="*/ 632460 w 3147060"/>
              <a:gd name="connsiteY7" fmla="*/ 640080 h 1036320"/>
              <a:gd name="connsiteX8" fmla="*/ 731520 w 3147060"/>
              <a:gd name="connsiteY8" fmla="*/ 723900 h 1036320"/>
              <a:gd name="connsiteX9" fmla="*/ 800100 w 3147060"/>
              <a:gd name="connsiteY9" fmla="*/ 762000 h 1036320"/>
              <a:gd name="connsiteX10" fmla="*/ 861060 w 3147060"/>
              <a:gd name="connsiteY10" fmla="*/ 769620 h 1036320"/>
              <a:gd name="connsiteX11" fmla="*/ 1386840 w 3147060"/>
              <a:gd name="connsiteY11" fmla="*/ 815340 h 1036320"/>
              <a:gd name="connsiteX12" fmla="*/ 1478280 w 3147060"/>
              <a:gd name="connsiteY12" fmla="*/ 929640 h 1036320"/>
              <a:gd name="connsiteX13" fmla="*/ 1569720 w 3147060"/>
              <a:gd name="connsiteY13" fmla="*/ 1036320 h 1036320"/>
              <a:gd name="connsiteX14" fmla="*/ 2125980 w 3147060"/>
              <a:gd name="connsiteY14" fmla="*/ 1005840 h 1036320"/>
              <a:gd name="connsiteX15" fmla="*/ 2240280 w 3147060"/>
              <a:gd name="connsiteY15" fmla="*/ 914400 h 1036320"/>
              <a:gd name="connsiteX16" fmla="*/ 2316480 w 3147060"/>
              <a:gd name="connsiteY16" fmla="*/ 845820 h 1036320"/>
              <a:gd name="connsiteX17" fmla="*/ 2392680 w 3147060"/>
              <a:gd name="connsiteY17" fmla="*/ 739140 h 1036320"/>
              <a:gd name="connsiteX18" fmla="*/ 2446020 w 3147060"/>
              <a:gd name="connsiteY18" fmla="*/ 693420 h 1036320"/>
              <a:gd name="connsiteX19" fmla="*/ 2682240 w 3147060"/>
              <a:gd name="connsiteY19" fmla="*/ 403860 h 1036320"/>
              <a:gd name="connsiteX20" fmla="*/ 2750820 w 3147060"/>
              <a:gd name="connsiteY20" fmla="*/ 274320 h 1036320"/>
              <a:gd name="connsiteX21" fmla="*/ 2872740 w 3147060"/>
              <a:gd name="connsiteY21" fmla="*/ 198120 h 1036320"/>
              <a:gd name="connsiteX22" fmla="*/ 2903220 w 3147060"/>
              <a:gd name="connsiteY22" fmla="*/ 167640 h 1036320"/>
              <a:gd name="connsiteX23" fmla="*/ 2979420 w 3147060"/>
              <a:gd name="connsiteY23" fmla="*/ 144780 h 1036320"/>
              <a:gd name="connsiteX24" fmla="*/ 3017520 w 3147060"/>
              <a:gd name="connsiteY24" fmla="*/ 129540 h 1036320"/>
              <a:gd name="connsiteX25" fmla="*/ 3032760 w 3147060"/>
              <a:gd name="connsiteY25" fmla="*/ 106680 h 1036320"/>
              <a:gd name="connsiteX26" fmla="*/ 3124200 w 3147060"/>
              <a:gd name="connsiteY26" fmla="*/ 38100 h 1036320"/>
              <a:gd name="connsiteX27" fmla="*/ 3147060 w 3147060"/>
              <a:gd name="connsiteY27" fmla="*/ 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47060" h="1036320">
                <a:moveTo>
                  <a:pt x="0" y="22860"/>
                </a:moveTo>
                <a:cubicBezTo>
                  <a:pt x="103214" y="48664"/>
                  <a:pt x="63840" y="33226"/>
                  <a:pt x="198120" y="114300"/>
                </a:cubicBezTo>
                <a:cubicBezTo>
                  <a:pt x="530805" y="315166"/>
                  <a:pt x="358192" y="234550"/>
                  <a:pt x="533400" y="312420"/>
                </a:cubicBezTo>
                <a:cubicBezTo>
                  <a:pt x="542814" y="340661"/>
                  <a:pt x="551896" y="368848"/>
                  <a:pt x="563880" y="396240"/>
                </a:cubicBezTo>
                <a:cubicBezTo>
                  <a:pt x="572986" y="417054"/>
                  <a:pt x="584200" y="436880"/>
                  <a:pt x="594360" y="457200"/>
                </a:cubicBezTo>
                <a:cubicBezTo>
                  <a:pt x="596900" y="497840"/>
                  <a:pt x="595629" y="538899"/>
                  <a:pt x="601980" y="579120"/>
                </a:cubicBezTo>
                <a:cubicBezTo>
                  <a:pt x="603408" y="588166"/>
                  <a:pt x="613124" y="593789"/>
                  <a:pt x="617220" y="601980"/>
                </a:cubicBezTo>
                <a:cubicBezTo>
                  <a:pt x="623337" y="614214"/>
                  <a:pt x="625423" y="628351"/>
                  <a:pt x="632460" y="640080"/>
                </a:cubicBezTo>
                <a:cubicBezTo>
                  <a:pt x="658738" y="683877"/>
                  <a:pt x="685499" y="695776"/>
                  <a:pt x="731520" y="723900"/>
                </a:cubicBezTo>
                <a:cubicBezTo>
                  <a:pt x="753834" y="737536"/>
                  <a:pt x="775440" y="753296"/>
                  <a:pt x="800100" y="762000"/>
                </a:cubicBezTo>
                <a:cubicBezTo>
                  <a:pt x="819411" y="768816"/>
                  <a:pt x="840740" y="767080"/>
                  <a:pt x="861060" y="769620"/>
                </a:cubicBezTo>
                <a:cubicBezTo>
                  <a:pt x="1096495" y="857908"/>
                  <a:pt x="691442" y="713076"/>
                  <a:pt x="1386840" y="815340"/>
                </a:cubicBezTo>
                <a:cubicBezTo>
                  <a:pt x="1419252" y="820106"/>
                  <a:pt x="1462944" y="909794"/>
                  <a:pt x="1478280" y="929640"/>
                </a:cubicBezTo>
                <a:cubicBezTo>
                  <a:pt x="1506917" y="966700"/>
                  <a:pt x="1569720" y="1036320"/>
                  <a:pt x="1569720" y="1036320"/>
                </a:cubicBezTo>
                <a:cubicBezTo>
                  <a:pt x="1755140" y="1026160"/>
                  <a:pt x="1943277" y="1039059"/>
                  <a:pt x="2125980" y="1005840"/>
                </a:cubicBezTo>
                <a:cubicBezTo>
                  <a:pt x="2173985" y="997112"/>
                  <a:pt x="2202180" y="944880"/>
                  <a:pt x="2240280" y="914400"/>
                </a:cubicBezTo>
                <a:cubicBezTo>
                  <a:pt x="2268765" y="891612"/>
                  <a:pt x="2292985" y="874536"/>
                  <a:pt x="2316480" y="845820"/>
                </a:cubicBezTo>
                <a:cubicBezTo>
                  <a:pt x="2374090" y="775408"/>
                  <a:pt x="2317887" y="819687"/>
                  <a:pt x="2392680" y="739140"/>
                </a:cubicBezTo>
                <a:cubicBezTo>
                  <a:pt x="2408615" y="721980"/>
                  <a:pt x="2428936" y="709436"/>
                  <a:pt x="2446020" y="693420"/>
                </a:cubicBezTo>
                <a:cubicBezTo>
                  <a:pt x="2531916" y="612892"/>
                  <a:pt x="2632511" y="497793"/>
                  <a:pt x="2682240" y="403860"/>
                </a:cubicBezTo>
                <a:cubicBezTo>
                  <a:pt x="2705100" y="360680"/>
                  <a:pt x="2721779" y="313610"/>
                  <a:pt x="2750820" y="274320"/>
                </a:cubicBezTo>
                <a:cubicBezTo>
                  <a:pt x="2783150" y="230580"/>
                  <a:pt x="2830925" y="225997"/>
                  <a:pt x="2872740" y="198120"/>
                </a:cubicBezTo>
                <a:cubicBezTo>
                  <a:pt x="2884695" y="190150"/>
                  <a:pt x="2890369" y="174066"/>
                  <a:pt x="2903220" y="167640"/>
                </a:cubicBezTo>
                <a:cubicBezTo>
                  <a:pt x="2926939" y="155781"/>
                  <a:pt x="2954262" y="153166"/>
                  <a:pt x="2979420" y="144780"/>
                </a:cubicBezTo>
                <a:cubicBezTo>
                  <a:pt x="2992396" y="140455"/>
                  <a:pt x="3004820" y="134620"/>
                  <a:pt x="3017520" y="129540"/>
                </a:cubicBezTo>
                <a:cubicBezTo>
                  <a:pt x="3022600" y="121920"/>
                  <a:pt x="3025807" y="112640"/>
                  <a:pt x="3032760" y="106680"/>
                </a:cubicBezTo>
                <a:cubicBezTo>
                  <a:pt x="3061688" y="81885"/>
                  <a:pt x="3104598" y="70770"/>
                  <a:pt x="3124200" y="38100"/>
                </a:cubicBezTo>
                <a:lnTo>
                  <a:pt x="3147060" y="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79C6EA36-3013-40D6-9F0B-106FFA1708CB}"/>
              </a:ext>
            </a:extLst>
          </p:cNvPr>
          <p:cNvSpPr/>
          <p:nvPr/>
        </p:nvSpPr>
        <p:spPr>
          <a:xfrm>
            <a:off x="6467394" y="1961611"/>
            <a:ext cx="1653540" cy="2857537"/>
          </a:xfrm>
          <a:custGeom>
            <a:avLst/>
            <a:gdLst>
              <a:gd name="connsiteX0" fmla="*/ 1363980 w 1653540"/>
              <a:gd name="connsiteY0" fmla="*/ 0 h 2857537"/>
              <a:gd name="connsiteX1" fmla="*/ 769620 w 1653540"/>
              <a:gd name="connsiteY1" fmla="*/ 396240 h 2857537"/>
              <a:gd name="connsiteX2" fmla="*/ 594360 w 1653540"/>
              <a:gd name="connsiteY2" fmla="*/ 685800 h 2857537"/>
              <a:gd name="connsiteX3" fmla="*/ 548640 w 1653540"/>
              <a:gd name="connsiteY3" fmla="*/ 929640 h 2857537"/>
              <a:gd name="connsiteX4" fmla="*/ 480060 w 1653540"/>
              <a:gd name="connsiteY4" fmla="*/ 1181100 h 2857537"/>
              <a:gd name="connsiteX5" fmla="*/ 472440 w 1653540"/>
              <a:gd name="connsiteY5" fmla="*/ 1219200 h 2857537"/>
              <a:gd name="connsiteX6" fmla="*/ 396240 w 1653540"/>
              <a:gd name="connsiteY6" fmla="*/ 1264920 h 2857537"/>
              <a:gd name="connsiteX7" fmla="*/ 251460 w 1653540"/>
              <a:gd name="connsiteY7" fmla="*/ 1386840 h 2857537"/>
              <a:gd name="connsiteX8" fmla="*/ 182880 w 1653540"/>
              <a:gd name="connsiteY8" fmla="*/ 1432560 h 2857537"/>
              <a:gd name="connsiteX9" fmla="*/ 106680 w 1653540"/>
              <a:gd name="connsiteY9" fmla="*/ 1539240 h 2857537"/>
              <a:gd name="connsiteX10" fmla="*/ 7620 w 1653540"/>
              <a:gd name="connsiteY10" fmla="*/ 1691640 h 2857537"/>
              <a:gd name="connsiteX11" fmla="*/ 0 w 1653540"/>
              <a:gd name="connsiteY11" fmla="*/ 1729740 h 2857537"/>
              <a:gd name="connsiteX12" fmla="*/ 129540 w 1653540"/>
              <a:gd name="connsiteY12" fmla="*/ 1882140 h 2857537"/>
              <a:gd name="connsiteX13" fmla="*/ 426720 w 1653540"/>
              <a:gd name="connsiteY13" fmla="*/ 1981200 h 2857537"/>
              <a:gd name="connsiteX14" fmla="*/ 982980 w 1653540"/>
              <a:gd name="connsiteY14" fmla="*/ 2065020 h 2857537"/>
              <a:gd name="connsiteX15" fmla="*/ 1158240 w 1653540"/>
              <a:gd name="connsiteY15" fmla="*/ 2209800 h 2857537"/>
              <a:gd name="connsiteX16" fmla="*/ 1409700 w 1653540"/>
              <a:gd name="connsiteY16" fmla="*/ 2430780 h 2857537"/>
              <a:gd name="connsiteX17" fmla="*/ 1485900 w 1653540"/>
              <a:gd name="connsiteY17" fmla="*/ 2796540 h 2857537"/>
              <a:gd name="connsiteX18" fmla="*/ 1524000 w 1653540"/>
              <a:gd name="connsiteY18" fmla="*/ 2842260 h 2857537"/>
              <a:gd name="connsiteX19" fmla="*/ 1653540 w 1653540"/>
              <a:gd name="connsiteY19" fmla="*/ 2857500 h 28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53540" h="2857537">
                <a:moveTo>
                  <a:pt x="1363980" y="0"/>
                </a:moveTo>
                <a:cubicBezTo>
                  <a:pt x="831905" y="362778"/>
                  <a:pt x="1036319" y="240666"/>
                  <a:pt x="769620" y="396240"/>
                </a:cubicBezTo>
                <a:cubicBezTo>
                  <a:pt x="707509" y="483196"/>
                  <a:pt x="625042" y="578414"/>
                  <a:pt x="594360" y="685800"/>
                </a:cubicBezTo>
                <a:cubicBezTo>
                  <a:pt x="571642" y="765315"/>
                  <a:pt x="567235" y="849061"/>
                  <a:pt x="548640" y="929640"/>
                </a:cubicBezTo>
                <a:cubicBezTo>
                  <a:pt x="529104" y="1014296"/>
                  <a:pt x="497099" y="1095906"/>
                  <a:pt x="480060" y="1181100"/>
                </a:cubicBezTo>
                <a:cubicBezTo>
                  <a:pt x="477520" y="1193800"/>
                  <a:pt x="481598" y="1210042"/>
                  <a:pt x="472440" y="1219200"/>
                </a:cubicBezTo>
                <a:cubicBezTo>
                  <a:pt x="451495" y="1240145"/>
                  <a:pt x="419839" y="1247017"/>
                  <a:pt x="396240" y="1264920"/>
                </a:cubicBezTo>
                <a:cubicBezTo>
                  <a:pt x="345975" y="1303052"/>
                  <a:pt x="303956" y="1351843"/>
                  <a:pt x="251460" y="1386840"/>
                </a:cubicBezTo>
                <a:cubicBezTo>
                  <a:pt x="228600" y="1402080"/>
                  <a:pt x="202307" y="1413133"/>
                  <a:pt x="182880" y="1432560"/>
                </a:cubicBezTo>
                <a:cubicBezTo>
                  <a:pt x="136285" y="1479155"/>
                  <a:pt x="135848" y="1499466"/>
                  <a:pt x="106680" y="1539240"/>
                </a:cubicBezTo>
                <a:cubicBezTo>
                  <a:pt x="62685" y="1599233"/>
                  <a:pt x="26536" y="1628588"/>
                  <a:pt x="7620" y="1691640"/>
                </a:cubicBezTo>
                <a:cubicBezTo>
                  <a:pt x="3898" y="1704045"/>
                  <a:pt x="2540" y="1717040"/>
                  <a:pt x="0" y="1729740"/>
                </a:cubicBezTo>
                <a:cubicBezTo>
                  <a:pt x="43180" y="1780540"/>
                  <a:pt x="72100" y="1848291"/>
                  <a:pt x="129540" y="1882140"/>
                </a:cubicBezTo>
                <a:cubicBezTo>
                  <a:pt x="219500" y="1935152"/>
                  <a:pt x="325643" y="1954995"/>
                  <a:pt x="426720" y="1981200"/>
                </a:cubicBezTo>
                <a:cubicBezTo>
                  <a:pt x="656095" y="2040668"/>
                  <a:pt x="761320" y="2043569"/>
                  <a:pt x="982980" y="2065020"/>
                </a:cubicBezTo>
                <a:cubicBezTo>
                  <a:pt x="1174220" y="2176577"/>
                  <a:pt x="975484" y="2048544"/>
                  <a:pt x="1158240" y="2209800"/>
                </a:cubicBezTo>
                <a:cubicBezTo>
                  <a:pt x="1457183" y="2473573"/>
                  <a:pt x="1235779" y="2239467"/>
                  <a:pt x="1409700" y="2430780"/>
                </a:cubicBezTo>
                <a:cubicBezTo>
                  <a:pt x="1426413" y="2541085"/>
                  <a:pt x="1433973" y="2687493"/>
                  <a:pt x="1485900" y="2796540"/>
                </a:cubicBezTo>
                <a:cubicBezTo>
                  <a:pt x="1494429" y="2814451"/>
                  <a:pt x="1505872" y="2834203"/>
                  <a:pt x="1524000" y="2842260"/>
                </a:cubicBezTo>
                <a:cubicBezTo>
                  <a:pt x="1561766" y="2859045"/>
                  <a:pt x="1611346" y="2857500"/>
                  <a:pt x="1653540" y="285750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Bent 6">
            <a:extLst>
              <a:ext uri="{FF2B5EF4-FFF2-40B4-BE49-F238E27FC236}">
                <a16:creationId xmlns:a16="http://schemas.microsoft.com/office/drawing/2014/main" id="{AF4100D6-CC38-4E48-9078-06BA931D4D4C}"/>
              </a:ext>
            </a:extLst>
          </p:cNvPr>
          <p:cNvSpPr/>
          <p:nvPr/>
        </p:nvSpPr>
        <p:spPr>
          <a:xfrm rot="13222813">
            <a:off x="1274889" y="1687929"/>
            <a:ext cx="4154705" cy="3881999"/>
          </a:xfrm>
          <a:prstGeom prst="bentArrow">
            <a:avLst>
              <a:gd name="adj1" fmla="val 14711"/>
              <a:gd name="adj2" fmla="val 17162"/>
              <a:gd name="adj3" fmla="val 25000"/>
              <a:gd name="adj4" fmla="val 54927"/>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C825D84B-F82D-441E-B2E8-652BA69261D2}"/>
              </a:ext>
            </a:extLst>
          </p:cNvPr>
          <p:cNvSpPr/>
          <p:nvPr/>
        </p:nvSpPr>
        <p:spPr>
          <a:xfrm rot="18732520">
            <a:off x="633959" y="2896917"/>
            <a:ext cx="1332148" cy="1223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Extract 9">
            <a:extLst>
              <a:ext uri="{FF2B5EF4-FFF2-40B4-BE49-F238E27FC236}">
                <a16:creationId xmlns:a16="http://schemas.microsoft.com/office/drawing/2014/main" id="{9FDEA27D-C014-492C-947E-DC868CEDC6C1}"/>
              </a:ext>
            </a:extLst>
          </p:cNvPr>
          <p:cNvSpPr/>
          <p:nvPr/>
        </p:nvSpPr>
        <p:spPr>
          <a:xfrm>
            <a:off x="5608905" y="4013062"/>
            <a:ext cx="119628" cy="180020"/>
          </a:xfrm>
          <a:prstGeom prst="flowChartExtra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69E37251-384B-4CAC-B14F-164B2387BF3B}"/>
              </a:ext>
            </a:extLst>
          </p:cNvPr>
          <p:cNvSpPr/>
          <p:nvPr/>
        </p:nvSpPr>
        <p:spPr>
          <a:xfrm>
            <a:off x="2454534" y="4833156"/>
            <a:ext cx="119628" cy="180020"/>
          </a:xfrm>
          <a:prstGeom prst="flowChartExtra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businesscard&#10;&#10;Description automatically generated">
            <a:extLst>
              <a:ext uri="{FF2B5EF4-FFF2-40B4-BE49-F238E27FC236}">
                <a16:creationId xmlns:a16="http://schemas.microsoft.com/office/drawing/2014/main" id="{D3EAEDF4-D22A-4C83-B1A9-1451B037528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303948" y="2963161"/>
            <a:ext cx="1036320" cy="1036320"/>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D75139B6-E544-4E9F-A827-6DC442D3BCB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3925866" y="3058727"/>
            <a:ext cx="527989" cy="621854"/>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3F3020D9-5391-476D-B89B-5BB476962F3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6578992" y="3119045"/>
            <a:ext cx="527989" cy="621854"/>
          </a:xfrm>
          <a:prstGeom prst="rect">
            <a:avLst/>
          </a:prstGeom>
        </p:spPr>
      </p:pic>
      <p:pic>
        <p:nvPicPr>
          <p:cNvPr id="27" name="Picture 26" descr="A picture containing sky, outdoor, grass, day&#10;&#10;Description automatically generated">
            <a:extLst>
              <a:ext uri="{FF2B5EF4-FFF2-40B4-BE49-F238E27FC236}">
                <a16:creationId xmlns:a16="http://schemas.microsoft.com/office/drawing/2014/main" id="{19526966-2316-4FF3-A7D6-807096DAAB0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26111" y="1684473"/>
            <a:ext cx="989324" cy="709531"/>
          </a:xfrm>
          <a:prstGeom prst="rect">
            <a:avLst/>
          </a:prstGeom>
        </p:spPr>
      </p:pic>
      <p:pic>
        <p:nvPicPr>
          <p:cNvPr id="30" name="Picture 29" descr="A submarine in the water&#10;&#10;Description automatically generated with medium confidence">
            <a:extLst>
              <a:ext uri="{FF2B5EF4-FFF2-40B4-BE49-F238E27FC236}">
                <a16:creationId xmlns:a16="http://schemas.microsoft.com/office/drawing/2014/main" id="{782162A6-EBF5-4EE4-81B3-3866E32D2FC0}"/>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95636" y="3683880"/>
            <a:ext cx="715722" cy="410646"/>
          </a:xfrm>
          <a:prstGeom prst="rect">
            <a:avLst/>
          </a:prstGeom>
        </p:spPr>
      </p:pic>
      <p:pic>
        <p:nvPicPr>
          <p:cNvPr id="33" name="Picture 32" descr="Diagram&#10;&#10;Description automatically generated">
            <a:extLst>
              <a:ext uri="{FF2B5EF4-FFF2-40B4-BE49-F238E27FC236}">
                <a16:creationId xmlns:a16="http://schemas.microsoft.com/office/drawing/2014/main" id="{C5382D6A-188B-4B57-8E9A-0505FC0101A0}"/>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68334" t="4558" r="4597" b="41473"/>
          <a:stretch/>
        </p:blipFill>
        <p:spPr>
          <a:xfrm>
            <a:off x="5719618" y="4385041"/>
            <a:ext cx="1242164" cy="1560304"/>
          </a:xfrm>
          <a:prstGeom prst="rect">
            <a:avLst/>
          </a:prstGeom>
        </p:spPr>
      </p:pic>
      <p:sp>
        <p:nvSpPr>
          <p:cNvPr id="35" name="TextBox 34">
            <a:extLst>
              <a:ext uri="{FF2B5EF4-FFF2-40B4-BE49-F238E27FC236}">
                <a16:creationId xmlns:a16="http://schemas.microsoft.com/office/drawing/2014/main" id="{DDD60767-86F2-4F88-87DB-B1B7C8512823}"/>
              </a:ext>
            </a:extLst>
          </p:cNvPr>
          <p:cNvSpPr txBox="1"/>
          <p:nvPr/>
        </p:nvSpPr>
        <p:spPr>
          <a:xfrm>
            <a:off x="6837705" y="4529741"/>
            <a:ext cx="758541" cy="369332"/>
          </a:xfrm>
          <a:prstGeom prst="rect">
            <a:avLst/>
          </a:prstGeom>
          <a:noFill/>
        </p:spPr>
        <p:txBody>
          <a:bodyPr wrap="none" rtlCol="0">
            <a:spAutoFit/>
          </a:bodyPr>
          <a:lstStyle/>
          <a:p>
            <a:r>
              <a:rPr lang="en-US"/>
              <a:t>S1070</a:t>
            </a:r>
          </a:p>
        </p:txBody>
      </p:sp>
      <p:pic>
        <p:nvPicPr>
          <p:cNvPr id="37" name="Picture 36" descr="Shape&#10;&#10;Description automatically generated with low confidence">
            <a:extLst>
              <a:ext uri="{FF2B5EF4-FFF2-40B4-BE49-F238E27FC236}">
                <a16:creationId xmlns:a16="http://schemas.microsoft.com/office/drawing/2014/main" id="{4FCE3784-EF55-459C-9AA2-01B7F1CCF9DF}"/>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1921339" y="1341817"/>
            <a:ext cx="1036320" cy="1036320"/>
          </a:xfrm>
          <a:prstGeom prst="rect">
            <a:avLst/>
          </a:prstGeom>
        </p:spPr>
      </p:pic>
      <p:sp>
        <p:nvSpPr>
          <p:cNvPr id="39" name="TextBox 38">
            <a:extLst>
              <a:ext uri="{FF2B5EF4-FFF2-40B4-BE49-F238E27FC236}">
                <a16:creationId xmlns:a16="http://schemas.microsoft.com/office/drawing/2014/main" id="{F5541539-7709-42F2-A955-A982FD6B18B7}"/>
              </a:ext>
            </a:extLst>
          </p:cNvPr>
          <p:cNvSpPr txBox="1"/>
          <p:nvPr/>
        </p:nvSpPr>
        <p:spPr>
          <a:xfrm>
            <a:off x="4301172" y="3435564"/>
            <a:ext cx="758541" cy="369332"/>
          </a:xfrm>
          <a:prstGeom prst="rect">
            <a:avLst/>
          </a:prstGeom>
          <a:noFill/>
        </p:spPr>
        <p:txBody>
          <a:bodyPr wrap="none" rtlCol="0">
            <a:spAutoFit/>
          </a:bodyPr>
          <a:lstStyle/>
          <a:p>
            <a:r>
              <a:rPr lang="en-US"/>
              <a:t>S1010</a:t>
            </a:r>
          </a:p>
        </p:txBody>
      </p:sp>
      <p:sp>
        <p:nvSpPr>
          <p:cNvPr id="40" name="TextBox 39">
            <a:extLst>
              <a:ext uri="{FF2B5EF4-FFF2-40B4-BE49-F238E27FC236}">
                <a16:creationId xmlns:a16="http://schemas.microsoft.com/office/drawing/2014/main" id="{37AD76DC-C751-4B79-B54C-057A1DF455EE}"/>
              </a:ext>
            </a:extLst>
          </p:cNvPr>
          <p:cNvSpPr txBox="1"/>
          <p:nvPr/>
        </p:nvSpPr>
        <p:spPr>
          <a:xfrm>
            <a:off x="2000606" y="5005590"/>
            <a:ext cx="758541" cy="369332"/>
          </a:xfrm>
          <a:prstGeom prst="rect">
            <a:avLst/>
          </a:prstGeom>
          <a:noFill/>
        </p:spPr>
        <p:txBody>
          <a:bodyPr wrap="none" rtlCol="0">
            <a:spAutoFit/>
          </a:bodyPr>
          <a:lstStyle/>
          <a:p>
            <a:r>
              <a:rPr lang="en-US"/>
              <a:t>S1020</a:t>
            </a:r>
          </a:p>
        </p:txBody>
      </p:sp>
      <p:sp>
        <p:nvSpPr>
          <p:cNvPr id="41" name="TextBox 40">
            <a:extLst>
              <a:ext uri="{FF2B5EF4-FFF2-40B4-BE49-F238E27FC236}">
                <a16:creationId xmlns:a16="http://schemas.microsoft.com/office/drawing/2014/main" id="{EC78C46B-6F46-4FC5-8291-FF21A764B654}"/>
              </a:ext>
            </a:extLst>
          </p:cNvPr>
          <p:cNvSpPr txBox="1"/>
          <p:nvPr/>
        </p:nvSpPr>
        <p:spPr>
          <a:xfrm>
            <a:off x="5220277" y="1371515"/>
            <a:ext cx="758541" cy="369332"/>
          </a:xfrm>
          <a:prstGeom prst="rect">
            <a:avLst/>
          </a:prstGeom>
          <a:noFill/>
        </p:spPr>
        <p:txBody>
          <a:bodyPr wrap="none" rtlCol="0">
            <a:spAutoFit/>
          </a:bodyPr>
          <a:lstStyle/>
          <a:p>
            <a:r>
              <a:rPr lang="en-US"/>
              <a:t>S1040</a:t>
            </a:r>
          </a:p>
        </p:txBody>
      </p:sp>
      <p:sp>
        <p:nvSpPr>
          <p:cNvPr id="42" name="TextBox 41">
            <a:extLst>
              <a:ext uri="{FF2B5EF4-FFF2-40B4-BE49-F238E27FC236}">
                <a16:creationId xmlns:a16="http://schemas.microsoft.com/office/drawing/2014/main" id="{F18BEE89-5AAF-4B95-AC7C-E7485CA90161}"/>
              </a:ext>
            </a:extLst>
          </p:cNvPr>
          <p:cNvSpPr txBox="1"/>
          <p:nvPr/>
        </p:nvSpPr>
        <p:spPr>
          <a:xfrm>
            <a:off x="1295636" y="4027349"/>
            <a:ext cx="758541" cy="369332"/>
          </a:xfrm>
          <a:prstGeom prst="rect">
            <a:avLst/>
          </a:prstGeom>
          <a:noFill/>
        </p:spPr>
        <p:txBody>
          <a:bodyPr wrap="none" rtlCol="0">
            <a:spAutoFit/>
          </a:bodyPr>
          <a:lstStyle/>
          <a:p>
            <a:r>
              <a:rPr lang="en-US"/>
              <a:t>S1030</a:t>
            </a:r>
          </a:p>
        </p:txBody>
      </p:sp>
      <p:sp>
        <p:nvSpPr>
          <p:cNvPr id="43" name="TextBox 42">
            <a:extLst>
              <a:ext uri="{FF2B5EF4-FFF2-40B4-BE49-F238E27FC236}">
                <a16:creationId xmlns:a16="http://schemas.microsoft.com/office/drawing/2014/main" id="{B7B4A61D-3C2F-470C-AAE0-9B875FDC56F9}"/>
              </a:ext>
            </a:extLst>
          </p:cNvPr>
          <p:cNvSpPr txBox="1"/>
          <p:nvPr/>
        </p:nvSpPr>
        <p:spPr>
          <a:xfrm>
            <a:off x="1195971" y="1555436"/>
            <a:ext cx="758541" cy="369332"/>
          </a:xfrm>
          <a:prstGeom prst="rect">
            <a:avLst/>
          </a:prstGeom>
          <a:noFill/>
        </p:spPr>
        <p:txBody>
          <a:bodyPr wrap="none" rtlCol="0">
            <a:spAutoFit/>
          </a:bodyPr>
          <a:lstStyle/>
          <a:p>
            <a:r>
              <a:rPr lang="en-US"/>
              <a:t>S1060</a:t>
            </a:r>
          </a:p>
        </p:txBody>
      </p:sp>
      <p:sp>
        <p:nvSpPr>
          <p:cNvPr id="44" name="TextBox 43">
            <a:extLst>
              <a:ext uri="{FF2B5EF4-FFF2-40B4-BE49-F238E27FC236}">
                <a16:creationId xmlns:a16="http://schemas.microsoft.com/office/drawing/2014/main" id="{8C110094-2BB5-48EA-A721-097099B02ED1}"/>
              </a:ext>
            </a:extLst>
          </p:cNvPr>
          <p:cNvSpPr txBox="1"/>
          <p:nvPr/>
        </p:nvSpPr>
        <p:spPr>
          <a:xfrm>
            <a:off x="6853026" y="4834423"/>
            <a:ext cx="1242163" cy="553998"/>
          </a:xfrm>
          <a:prstGeom prst="rect">
            <a:avLst/>
          </a:prstGeom>
          <a:noFill/>
        </p:spPr>
        <p:txBody>
          <a:bodyPr wrap="square" rtlCol="0">
            <a:spAutoFit/>
          </a:bodyPr>
          <a:lstStyle/>
          <a:p>
            <a:r>
              <a:rPr lang="en-US" sz="1000"/>
              <a:t>S-200, Data Model, Symbology and Portrayal</a:t>
            </a:r>
          </a:p>
        </p:txBody>
      </p:sp>
      <p:sp>
        <p:nvSpPr>
          <p:cNvPr id="45" name="TextBox 44">
            <a:extLst>
              <a:ext uri="{FF2B5EF4-FFF2-40B4-BE49-F238E27FC236}">
                <a16:creationId xmlns:a16="http://schemas.microsoft.com/office/drawing/2014/main" id="{937DF82A-433A-463C-9D5C-E1C9C5267D5F}"/>
              </a:ext>
            </a:extLst>
          </p:cNvPr>
          <p:cNvSpPr txBox="1"/>
          <p:nvPr/>
        </p:nvSpPr>
        <p:spPr>
          <a:xfrm>
            <a:off x="4319860" y="2976100"/>
            <a:ext cx="1242163" cy="553998"/>
          </a:xfrm>
          <a:prstGeom prst="rect">
            <a:avLst/>
          </a:prstGeom>
          <a:noFill/>
        </p:spPr>
        <p:txBody>
          <a:bodyPr wrap="square" rtlCol="0">
            <a:spAutoFit/>
          </a:bodyPr>
          <a:lstStyle/>
          <a:p>
            <a:r>
              <a:rPr lang="en-US" sz="1000"/>
              <a:t>AtoN planning, Risk Assessment, Virtual marking</a:t>
            </a:r>
          </a:p>
        </p:txBody>
      </p:sp>
      <p:sp>
        <p:nvSpPr>
          <p:cNvPr id="46" name="TextBox 45">
            <a:extLst>
              <a:ext uri="{FF2B5EF4-FFF2-40B4-BE49-F238E27FC236}">
                <a16:creationId xmlns:a16="http://schemas.microsoft.com/office/drawing/2014/main" id="{BA1D9501-0F73-440B-8F56-47494914C4D7}"/>
              </a:ext>
            </a:extLst>
          </p:cNvPr>
          <p:cNvSpPr txBox="1"/>
          <p:nvPr/>
        </p:nvSpPr>
        <p:spPr>
          <a:xfrm>
            <a:off x="363783" y="4309102"/>
            <a:ext cx="1815586" cy="400110"/>
          </a:xfrm>
          <a:prstGeom prst="rect">
            <a:avLst/>
          </a:prstGeom>
          <a:noFill/>
        </p:spPr>
        <p:txBody>
          <a:bodyPr wrap="square" rtlCol="0">
            <a:spAutoFit/>
          </a:bodyPr>
          <a:lstStyle/>
          <a:p>
            <a:r>
              <a:rPr lang="en-US" sz="1000"/>
              <a:t>Radionavigation service, PNT, R-Mode</a:t>
            </a:r>
          </a:p>
        </p:txBody>
      </p:sp>
      <p:sp>
        <p:nvSpPr>
          <p:cNvPr id="47" name="TextBox 46">
            <a:extLst>
              <a:ext uri="{FF2B5EF4-FFF2-40B4-BE49-F238E27FC236}">
                <a16:creationId xmlns:a16="http://schemas.microsoft.com/office/drawing/2014/main" id="{4BCAAD30-81DE-4AD6-81B9-2688EA71AA02}"/>
              </a:ext>
            </a:extLst>
          </p:cNvPr>
          <p:cNvSpPr txBox="1"/>
          <p:nvPr/>
        </p:nvSpPr>
        <p:spPr>
          <a:xfrm>
            <a:off x="2011357" y="5299372"/>
            <a:ext cx="2328911" cy="400110"/>
          </a:xfrm>
          <a:prstGeom prst="rect">
            <a:avLst/>
          </a:prstGeom>
          <a:noFill/>
        </p:spPr>
        <p:txBody>
          <a:bodyPr wrap="square" rtlCol="0">
            <a:spAutoFit/>
          </a:bodyPr>
          <a:lstStyle/>
          <a:p>
            <a:r>
              <a:rPr lang="en-US" sz="1000"/>
              <a:t>Smart AtoN, New technologies, Weather </a:t>
            </a:r>
            <a:r>
              <a:rPr lang="en-US" sz="1000" err="1"/>
              <a:t>infor</a:t>
            </a:r>
            <a:r>
              <a:rPr lang="en-US" sz="1000"/>
              <a:t>. Virtual AtoN, sustainability </a:t>
            </a:r>
          </a:p>
        </p:txBody>
      </p:sp>
      <p:sp>
        <p:nvSpPr>
          <p:cNvPr id="48" name="TextBox 47">
            <a:extLst>
              <a:ext uri="{FF2B5EF4-FFF2-40B4-BE49-F238E27FC236}">
                <a16:creationId xmlns:a16="http://schemas.microsoft.com/office/drawing/2014/main" id="{DA29C858-2A2C-4845-BEB3-7F2FC67541E0}"/>
              </a:ext>
            </a:extLst>
          </p:cNvPr>
          <p:cNvSpPr txBox="1"/>
          <p:nvPr/>
        </p:nvSpPr>
        <p:spPr>
          <a:xfrm>
            <a:off x="311099" y="1856355"/>
            <a:ext cx="1815586" cy="400110"/>
          </a:xfrm>
          <a:prstGeom prst="rect">
            <a:avLst/>
          </a:prstGeom>
          <a:noFill/>
        </p:spPr>
        <p:txBody>
          <a:bodyPr wrap="square" rtlCol="0">
            <a:spAutoFit/>
          </a:bodyPr>
          <a:lstStyle/>
          <a:p>
            <a:r>
              <a:rPr lang="en-US" sz="1000"/>
              <a:t>Digital communication, IMT, VDES, LTE-M</a:t>
            </a:r>
          </a:p>
        </p:txBody>
      </p:sp>
      <p:sp>
        <p:nvSpPr>
          <p:cNvPr id="49" name="TextBox 48">
            <a:extLst>
              <a:ext uri="{FF2B5EF4-FFF2-40B4-BE49-F238E27FC236}">
                <a16:creationId xmlns:a16="http://schemas.microsoft.com/office/drawing/2014/main" id="{523882FC-9633-4248-A261-1E3425A04DB3}"/>
              </a:ext>
            </a:extLst>
          </p:cNvPr>
          <p:cNvSpPr txBox="1"/>
          <p:nvPr/>
        </p:nvSpPr>
        <p:spPr>
          <a:xfrm>
            <a:off x="5202454" y="1052736"/>
            <a:ext cx="1934282" cy="400110"/>
          </a:xfrm>
          <a:prstGeom prst="rect">
            <a:avLst/>
          </a:prstGeom>
          <a:noFill/>
        </p:spPr>
        <p:txBody>
          <a:bodyPr wrap="square" rtlCol="0">
            <a:spAutoFit/>
          </a:bodyPr>
          <a:lstStyle/>
          <a:p>
            <a:r>
              <a:rPr lang="en-US" sz="1000"/>
              <a:t>Digital VTS and technologies</a:t>
            </a:r>
          </a:p>
          <a:p>
            <a:r>
              <a:rPr lang="en-US" sz="1000"/>
              <a:t>Emergency response, legal aspect</a:t>
            </a:r>
          </a:p>
        </p:txBody>
      </p:sp>
      <p:sp>
        <p:nvSpPr>
          <p:cNvPr id="52" name="TextBox 51">
            <a:extLst>
              <a:ext uri="{FF2B5EF4-FFF2-40B4-BE49-F238E27FC236}">
                <a16:creationId xmlns:a16="http://schemas.microsoft.com/office/drawing/2014/main" id="{A847BE5F-C734-4B96-B644-108BFE10A9D2}"/>
              </a:ext>
            </a:extLst>
          </p:cNvPr>
          <p:cNvSpPr txBox="1"/>
          <p:nvPr/>
        </p:nvSpPr>
        <p:spPr>
          <a:xfrm rot="20662173">
            <a:off x="1889444" y="3024199"/>
            <a:ext cx="5868447" cy="276999"/>
          </a:xfrm>
          <a:prstGeom prst="rect">
            <a:avLst/>
          </a:prstGeom>
          <a:noFill/>
        </p:spPr>
        <p:txBody>
          <a:bodyPr wrap="square" rtlCol="0">
            <a:spAutoFit/>
          </a:bodyPr>
          <a:lstStyle/>
          <a:p>
            <a:r>
              <a:rPr lang="en-US" sz="600">
                <a:solidFill>
                  <a:srgbClr val="00B050"/>
                </a:solidFill>
              </a:rPr>
              <a:t>010111000101001011010110100101110010111001011100101110001</a:t>
            </a:r>
          </a:p>
          <a:p>
            <a:endParaRPr lang="en-US" sz="600">
              <a:solidFill>
                <a:srgbClr val="00B050"/>
              </a:solidFill>
            </a:endParaRPr>
          </a:p>
        </p:txBody>
      </p:sp>
      <p:sp>
        <p:nvSpPr>
          <p:cNvPr id="54" name="TextBox 53">
            <a:extLst>
              <a:ext uri="{FF2B5EF4-FFF2-40B4-BE49-F238E27FC236}">
                <a16:creationId xmlns:a16="http://schemas.microsoft.com/office/drawing/2014/main" id="{6A5A2D77-5800-47C0-BEE5-BF84FABD1406}"/>
              </a:ext>
            </a:extLst>
          </p:cNvPr>
          <p:cNvSpPr txBox="1"/>
          <p:nvPr/>
        </p:nvSpPr>
        <p:spPr>
          <a:xfrm rot="18303942">
            <a:off x="5594639" y="824850"/>
            <a:ext cx="5868447" cy="276999"/>
          </a:xfrm>
          <a:prstGeom prst="rect">
            <a:avLst/>
          </a:prstGeom>
          <a:noFill/>
        </p:spPr>
        <p:txBody>
          <a:bodyPr wrap="square" rtlCol="0">
            <a:spAutoFit/>
          </a:bodyPr>
          <a:lstStyle/>
          <a:p>
            <a:r>
              <a:rPr lang="en-US" sz="600">
                <a:solidFill>
                  <a:srgbClr val="00B050"/>
                </a:solidFill>
              </a:rPr>
              <a:t>0101110001010010110101101001010</a:t>
            </a:r>
          </a:p>
          <a:p>
            <a:endParaRPr lang="en-US" sz="600">
              <a:solidFill>
                <a:srgbClr val="00B050"/>
              </a:solidFill>
            </a:endParaRPr>
          </a:p>
        </p:txBody>
      </p:sp>
      <p:sp>
        <p:nvSpPr>
          <p:cNvPr id="55" name="TextBox 54">
            <a:extLst>
              <a:ext uri="{FF2B5EF4-FFF2-40B4-BE49-F238E27FC236}">
                <a16:creationId xmlns:a16="http://schemas.microsoft.com/office/drawing/2014/main" id="{D300D23F-B722-4494-BBAB-B9B06D3D67B2}"/>
              </a:ext>
            </a:extLst>
          </p:cNvPr>
          <p:cNvSpPr txBox="1"/>
          <p:nvPr/>
        </p:nvSpPr>
        <p:spPr>
          <a:xfrm rot="580359">
            <a:off x="6091804" y="2386609"/>
            <a:ext cx="5868447" cy="276999"/>
          </a:xfrm>
          <a:prstGeom prst="rect">
            <a:avLst/>
          </a:prstGeom>
          <a:noFill/>
        </p:spPr>
        <p:txBody>
          <a:bodyPr wrap="square" rtlCol="0">
            <a:spAutoFit/>
          </a:bodyPr>
          <a:lstStyle/>
          <a:p>
            <a:r>
              <a:rPr lang="en-US" sz="600">
                <a:solidFill>
                  <a:srgbClr val="00B050"/>
                </a:solidFill>
              </a:rPr>
              <a:t>0101110001010010110101101001010</a:t>
            </a:r>
          </a:p>
          <a:p>
            <a:endParaRPr lang="en-US" sz="600">
              <a:solidFill>
                <a:srgbClr val="00B050"/>
              </a:solidFill>
            </a:endParaRPr>
          </a:p>
        </p:txBody>
      </p:sp>
      <p:sp>
        <p:nvSpPr>
          <p:cNvPr id="56" name="TextBox 55">
            <a:extLst>
              <a:ext uri="{FF2B5EF4-FFF2-40B4-BE49-F238E27FC236}">
                <a16:creationId xmlns:a16="http://schemas.microsoft.com/office/drawing/2014/main" id="{C682D275-A30D-4624-B5A5-8545C1A4D78A}"/>
              </a:ext>
            </a:extLst>
          </p:cNvPr>
          <p:cNvSpPr txBox="1"/>
          <p:nvPr/>
        </p:nvSpPr>
        <p:spPr>
          <a:xfrm rot="18662219">
            <a:off x="3311719" y="863321"/>
            <a:ext cx="5868447" cy="276999"/>
          </a:xfrm>
          <a:prstGeom prst="rect">
            <a:avLst/>
          </a:prstGeom>
          <a:noFill/>
        </p:spPr>
        <p:txBody>
          <a:bodyPr wrap="square" rtlCol="0">
            <a:spAutoFit/>
          </a:bodyPr>
          <a:lstStyle/>
          <a:p>
            <a:r>
              <a:rPr lang="en-US" sz="600">
                <a:solidFill>
                  <a:srgbClr val="00B050"/>
                </a:solidFill>
              </a:rPr>
              <a:t>01011100010100101110100101101001010</a:t>
            </a:r>
          </a:p>
          <a:p>
            <a:endParaRPr lang="en-US" sz="600">
              <a:solidFill>
                <a:srgbClr val="00B050"/>
              </a:solidFill>
            </a:endParaRPr>
          </a:p>
        </p:txBody>
      </p:sp>
      <p:pic>
        <p:nvPicPr>
          <p:cNvPr id="58" name="Picture 57" descr="A picture containing water, sky, boat, outdoor&#10;&#10;Description automatically generated">
            <a:extLst>
              <a:ext uri="{FF2B5EF4-FFF2-40B4-BE49-F238E27FC236}">
                <a16:creationId xmlns:a16="http://schemas.microsoft.com/office/drawing/2014/main" id="{1D182AEC-8E32-4441-9283-593944A3224A}"/>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7411209" y="1883659"/>
            <a:ext cx="1255562" cy="710177"/>
          </a:xfrm>
          <a:prstGeom prst="rect">
            <a:avLst/>
          </a:prstGeom>
        </p:spPr>
      </p:pic>
      <p:sp>
        <p:nvSpPr>
          <p:cNvPr id="59" name="TextBox 58">
            <a:extLst>
              <a:ext uri="{FF2B5EF4-FFF2-40B4-BE49-F238E27FC236}">
                <a16:creationId xmlns:a16="http://schemas.microsoft.com/office/drawing/2014/main" id="{FEEE81F2-2677-4414-86D3-FB9C0FAA8CBF}"/>
              </a:ext>
            </a:extLst>
          </p:cNvPr>
          <p:cNvSpPr txBox="1"/>
          <p:nvPr/>
        </p:nvSpPr>
        <p:spPr>
          <a:xfrm rot="17332036">
            <a:off x="-339686" y="824851"/>
            <a:ext cx="5868447" cy="276999"/>
          </a:xfrm>
          <a:prstGeom prst="rect">
            <a:avLst/>
          </a:prstGeom>
          <a:noFill/>
        </p:spPr>
        <p:txBody>
          <a:bodyPr wrap="square" rtlCol="0">
            <a:spAutoFit/>
          </a:bodyPr>
          <a:lstStyle/>
          <a:p>
            <a:r>
              <a:rPr lang="en-US" sz="600">
                <a:solidFill>
                  <a:srgbClr val="00B050"/>
                </a:solidFill>
              </a:rPr>
              <a:t>01011100010100101101011010010101101001010</a:t>
            </a:r>
          </a:p>
          <a:p>
            <a:endParaRPr lang="en-US" sz="600">
              <a:solidFill>
                <a:srgbClr val="00B050"/>
              </a:solidFill>
            </a:endParaRPr>
          </a:p>
        </p:txBody>
      </p:sp>
      <p:sp>
        <p:nvSpPr>
          <p:cNvPr id="60" name="TextBox 59">
            <a:extLst>
              <a:ext uri="{FF2B5EF4-FFF2-40B4-BE49-F238E27FC236}">
                <a16:creationId xmlns:a16="http://schemas.microsoft.com/office/drawing/2014/main" id="{8AD5AA39-F8E0-44F0-93F3-7E1EA5AB90E9}"/>
              </a:ext>
            </a:extLst>
          </p:cNvPr>
          <p:cNvSpPr txBox="1"/>
          <p:nvPr/>
        </p:nvSpPr>
        <p:spPr>
          <a:xfrm rot="380734">
            <a:off x="4412388" y="2151544"/>
            <a:ext cx="5868447" cy="276999"/>
          </a:xfrm>
          <a:prstGeom prst="rect">
            <a:avLst/>
          </a:prstGeom>
          <a:noFill/>
        </p:spPr>
        <p:txBody>
          <a:bodyPr wrap="square" rtlCol="0">
            <a:spAutoFit/>
          </a:bodyPr>
          <a:lstStyle/>
          <a:p>
            <a:r>
              <a:rPr lang="en-US" sz="600">
                <a:solidFill>
                  <a:srgbClr val="00B050"/>
                </a:solidFill>
              </a:rPr>
              <a:t>0101110001010101010</a:t>
            </a:r>
          </a:p>
          <a:p>
            <a:endParaRPr lang="en-US" sz="600">
              <a:solidFill>
                <a:srgbClr val="00B050"/>
              </a:solidFill>
            </a:endParaRPr>
          </a:p>
        </p:txBody>
      </p:sp>
      <p:sp>
        <p:nvSpPr>
          <p:cNvPr id="61" name="TextBox 60">
            <a:extLst>
              <a:ext uri="{FF2B5EF4-FFF2-40B4-BE49-F238E27FC236}">
                <a16:creationId xmlns:a16="http://schemas.microsoft.com/office/drawing/2014/main" id="{4DA29E7C-F084-4C62-A29E-141FCAF7844B}"/>
              </a:ext>
            </a:extLst>
          </p:cNvPr>
          <p:cNvSpPr txBox="1"/>
          <p:nvPr/>
        </p:nvSpPr>
        <p:spPr>
          <a:xfrm rot="2699972">
            <a:off x="991641" y="6227033"/>
            <a:ext cx="5868447" cy="276999"/>
          </a:xfrm>
          <a:prstGeom prst="rect">
            <a:avLst/>
          </a:prstGeom>
          <a:noFill/>
        </p:spPr>
        <p:txBody>
          <a:bodyPr wrap="square" rtlCol="0">
            <a:spAutoFit/>
          </a:bodyPr>
          <a:lstStyle/>
          <a:p>
            <a:r>
              <a:rPr lang="en-US" sz="600">
                <a:solidFill>
                  <a:srgbClr val="00B050"/>
                </a:solidFill>
              </a:rPr>
              <a:t>0101110001010010101</a:t>
            </a:r>
          </a:p>
          <a:p>
            <a:endParaRPr lang="en-US" sz="600">
              <a:solidFill>
                <a:srgbClr val="00B050"/>
              </a:solidFill>
            </a:endParaRPr>
          </a:p>
        </p:txBody>
      </p:sp>
      <p:sp>
        <p:nvSpPr>
          <p:cNvPr id="62" name="Rectangle 61">
            <a:extLst>
              <a:ext uri="{FF2B5EF4-FFF2-40B4-BE49-F238E27FC236}">
                <a16:creationId xmlns:a16="http://schemas.microsoft.com/office/drawing/2014/main" id="{9C158523-CDDB-41BD-83A5-7D030D55CADF}"/>
              </a:ext>
            </a:extLst>
          </p:cNvPr>
          <p:cNvSpPr/>
          <p:nvPr/>
        </p:nvSpPr>
        <p:spPr>
          <a:xfrm>
            <a:off x="2815208" y="4277820"/>
            <a:ext cx="117108" cy="1879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B8E76AA-42BF-41ED-BFCA-F2C6ECC95715}"/>
              </a:ext>
            </a:extLst>
          </p:cNvPr>
          <p:cNvSpPr/>
          <p:nvPr/>
        </p:nvSpPr>
        <p:spPr>
          <a:xfrm>
            <a:off x="4208859" y="4405920"/>
            <a:ext cx="117108" cy="1879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82C7A16-411C-43A7-83F0-733D375FF76D}"/>
              </a:ext>
            </a:extLst>
          </p:cNvPr>
          <p:cNvSpPr/>
          <p:nvPr/>
        </p:nvSpPr>
        <p:spPr>
          <a:xfrm>
            <a:off x="5159722" y="3575413"/>
            <a:ext cx="117108" cy="1879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3347D12-1FD5-4ECA-A51A-475B92AFC7D1}"/>
              </a:ext>
            </a:extLst>
          </p:cNvPr>
          <p:cNvSpPr txBox="1"/>
          <p:nvPr/>
        </p:nvSpPr>
        <p:spPr>
          <a:xfrm>
            <a:off x="7715918" y="3717317"/>
            <a:ext cx="758541" cy="369332"/>
          </a:xfrm>
          <a:prstGeom prst="rect">
            <a:avLst/>
          </a:prstGeom>
          <a:noFill/>
        </p:spPr>
        <p:txBody>
          <a:bodyPr wrap="none" rtlCol="0">
            <a:spAutoFit/>
          </a:bodyPr>
          <a:lstStyle/>
          <a:p>
            <a:r>
              <a:rPr lang="en-US"/>
              <a:t>S1050</a:t>
            </a:r>
          </a:p>
        </p:txBody>
      </p:sp>
      <p:sp>
        <p:nvSpPr>
          <p:cNvPr id="66" name="TextBox 65">
            <a:extLst>
              <a:ext uri="{FF2B5EF4-FFF2-40B4-BE49-F238E27FC236}">
                <a16:creationId xmlns:a16="http://schemas.microsoft.com/office/drawing/2014/main" id="{AA86295C-4279-4EE6-9822-7944A3735ACE}"/>
              </a:ext>
            </a:extLst>
          </p:cNvPr>
          <p:cNvSpPr txBox="1"/>
          <p:nvPr/>
        </p:nvSpPr>
        <p:spPr>
          <a:xfrm>
            <a:off x="7739972" y="3554487"/>
            <a:ext cx="1934282" cy="246221"/>
          </a:xfrm>
          <a:prstGeom prst="rect">
            <a:avLst/>
          </a:prstGeom>
          <a:noFill/>
        </p:spPr>
        <p:txBody>
          <a:bodyPr wrap="square" rtlCol="0">
            <a:spAutoFit/>
          </a:bodyPr>
          <a:lstStyle/>
          <a:p>
            <a:r>
              <a:rPr lang="en-US" sz="1000"/>
              <a:t>Awareness and training</a:t>
            </a:r>
          </a:p>
        </p:txBody>
      </p:sp>
      <p:pic>
        <p:nvPicPr>
          <p:cNvPr id="68" name="Picture 67" descr="A picture containing text, indoor, person, electronics&#10;&#10;Description automatically generated">
            <a:extLst>
              <a:ext uri="{FF2B5EF4-FFF2-40B4-BE49-F238E27FC236}">
                <a16:creationId xmlns:a16="http://schemas.microsoft.com/office/drawing/2014/main" id="{3A02A394-E3FB-481C-AA6C-6F2B68A29F5B}"/>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4039834" y="1242792"/>
            <a:ext cx="930056" cy="640867"/>
          </a:xfrm>
          <a:prstGeom prst="rect">
            <a:avLst/>
          </a:prstGeom>
        </p:spPr>
      </p:pic>
      <p:sp>
        <p:nvSpPr>
          <p:cNvPr id="70" name="TextBox 69">
            <a:extLst>
              <a:ext uri="{FF2B5EF4-FFF2-40B4-BE49-F238E27FC236}">
                <a16:creationId xmlns:a16="http://schemas.microsoft.com/office/drawing/2014/main" id="{E078325C-01D3-4947-B5BB-9AD95CEFC3A1}"/>
              </a:ext>
            </a:extLst>
          </p:cNvPr>
          <p:cNvSpPr txBox="1"/>
          <p:nvPr/>
        </p:nvSpPr>
        <p:spPr>
          <a:xfrm>
            <a:off x="4640490" y="1666323"/>
            <a:ext cx="293400" cy="153888"/>
          </a:xfrm>
          <a:prstGeom prst="rect">
            <a:avLst/>
          </a:prstGeom>
          <a:solidFill>
            <a:schemeClr val="bg1"/>
          </a:solidFill>
        </p:spPr>
        <p:txBody>
          <a:bodyPr wrap="square" lIns="0" tIns="0" rIns="0" bIns="0" rtlCol="0">
            <a:spAutoFit/>
          </a:bodyPr>
          <a:lstStyle/>
          <a:p>
            <a:pPr algn="ctr"/>
            <a:r>
              <a:rPr lang="en-US" sz="1000" b="1"/>
              <a:t>SCC</a:t>
            </a:r>
          </a:p>
        </p:txBody>
      </p:sp>
      <p:sp>
        <p:nvSpPr>
          <p:cNvPr id="71" name="TextBox 70">
            <a:extLst>
              <a:ext uri="{FF2B5EF4-FFF2-40B4-BE49-F238E27FC236}">
                <a16:creationId xmlns:a16="http://schemas.microsoft.com/office/drawing/2014/main" id="{09218196-6120-4F41-818B-FA827F8843F4}"/>
              </a:ext>
            </a:extLst>
          </p:cNvPr>
          <p:cNvSpPr txBox="1"/>
          <p:nvPr/>
        </p:nvSpPr>
        <p:spPr>
          <a:xfrm>
            <a:off x="5876195" y="2177905"/>
            <a:ext cx="293400" cy="153888"/>
          </a:xfrm>
          <a:prstGeom prst="rect">
            <a:avLst/>
          </a:prstGeom>
          <a:solidFill>
            <a:schemeClr val="bg1"/>
          </a:solidFill>
        </p:spPr>
        <p:txBody>
          <a:bodyPr wrap="square" lIns="0" tIns="0" rIns="0" bIns="0" rtlCol="0">
            <a:spAutoFit/>
          </a:bodyPr>
          <a:lstStyle/>
          <a:p>
            <a:pPr algn="ctr"/>
            <a:r>
              <a:rPr lang="en-US" sz="1000" b="1"/>
              <a:t>VTS</a:t>
            </a:r>
          </a:p>
        </p:txBody>
      </p:sp>
      <p:sp>
        <p:nvSpPr>
          <p:cNvPr id="72" name="TextBox 71">
            <a:extLst>
              <a:ext uri="{FF2B5EF4-FFF2-40B4-BE49-F238E27FC236}">
                <a16:creationId xmlns:a16="http://schemas.microsoft.com/office/drawing/2014/main" id="{E4EB6D79-6159-49EB-8B39-A284553155D3}"/>
              </a:ext>
            </a:extLst>
          </p:cNvPr>
          <p:cNvSpPr txBox="1"/>
          <p:nvPr/>
        </p:nvSpPr>
        <p:spPr>
          <a:xfrm>
            <a:off x="8282698" y="2371220"/>
            <a:ext cx="293400" cy="153888"/>
          </a:xfrm>
          <a:prstGeom prst="rect">
            <a:avLst/>
          </a:prstGeom>
          <a:solidFill>
            <a:schemeClr val="bg1"/>
          </a:solidFill>
        </p:spPr>
        <p:txBody>
          <a:bodyPr wrap="square" lIns="0" tIns="0" rIns="0" bIns="0" rtlCol="0">
            <a:spAutoFit/>
          </a:bodyPr>
          <a:lstStyle/>
          <a:p>
            <a:pPr algn="ctr"/>
            <a:r>
              <a:rPr lang="en-US" sz="1000" b="1"/>
              <a:t>PORT</a:t>
            </a:r>
          </a:p>
        </p:txBody>
      </p:sp>
      <p:sp>
        <p:nvSpPr>
          <p:cNvPr id="73" name="TextBox 72">
            <a:extLst>
              <a:ext uri="{FF2B5EF4-FFF2-40B4-BE49-F238E27FC236}">
                <a16:creationId xmlns:a16="http://schemas.microsoft.com/office/drawing/2014/main" id="{21B94857-4441-4A77-A618-00B20760B415}"/>
              </a:ext>
            </a:extLst>
          </p:cNvPr>
          <p:cNvSpPr txBox="1"/>
          <p:nvPr/>
        </p:nvSpPr>
        <p:spPr>
          <a:xfrm>
            <a:off x="1619672" y="3699562"/>
            <a:ext cx="348634" cy="153888"/>
          </a:xfrm>
          <a:prstGeom prst="rect">
            <a:avLst/>
          </a:prstGeom>
          <a:solidFill>
            <a:schemeClr val="bg1"/>
          </a:solidFill>
        </p:spPr>
        <p:txBody>
          <a:bodyPr wrap="square" lIns="0" tIns="0" rIns="0" bIns="0" rtlCol="0">
            <a:spAutoFit/>
          </a:bodyPr>
          <a:lstStyle/>
          <a:p>
            <a:pPr algn="ctr"/>
            <a:r>
              <a:rPr lang="en-US" sz="1000" b="1"/>
              <a:t>MASS</a:t>
            </a:r>
          </a:p>
        </p:txBody>
      </p:sp>
      <p:sp>
        <p:nvSpPr>
          <p:cNvPr id="74" name="TextBox 73">
            <a:extLst>
              <a:ext uri="{FF2B5EF4-FFF2-40B4-BE49-F238E27FC236}">
                <a16:creationId xmlns:a16="http://schemas.microsoft.com/office/drawing/2014/main" id="{4263C7DF-5F1B-4A63-AE1D-F30FEEA0E731}"/>
              </a:ext>
            </a:extLst>
          </p:cNvPr>
          <p:cNvSpPr txBox="1"/>
          <p:nvPr/>
        </p:nvSpPr>
        <p:spPr>
          <a:xfrm>
            <a:off x="3422796" y="3060560"/>
            <a:ext cx="293400" cy="153888"/>
          </a:xfrm>
          <a:prstGeom prst="rect">
            <a:avLst/>
          </a:prstGeom>
          <a:solidFill>
            <a:schemeClr val="bg1"/>
          </a:solidFill>
        </p:spPr>
        <p:txBody>
          <a:bodyPr wrap="square" lIns="0" tIns="0" rIns="0" bIns="0" rtlCol="0">
            <a:spAutoFit/>
          </a:bodyPr>
          <a:lstStyle/>
          <a:p>
            <a:pPr algn="ctr"/>
            <a:r>
              <a:rPr lang="en-US" sz="1000" b="1"/>
              <a:t>AtoN</a:t>
            </a:r>
          </a:p>
        </p:txBody>
      </p:sp>
      <p:sp>
        <p:nvSpPr>
          <p:cNvPr id="75" name="TextBox 74">
            <a:extLst>
              <a:ext uri="{FF2B5EF4-FFF2-40B4-BE49-F238E27FC236}">
                <a16:creationId xmlns:a16="http://schemas.microsoft.com/office/drawing/2014/main" id="{79700F1E-3111-41BD-B55A-2D5BC4389BCC}"/>
              </a:ext>
            </a:extLst>
          </p:cNvPr>
          <p:cNvSpPr txBox="1"/>
          <p:nvPr/>
        </p:nvSpPr>
        <p:spPr>
          <a:xfrm rot="19116606">
            <a:off x="1232389" y="1686992"/>
            <a:ext cx="5868447" cy="276999"/>
          </a:xfrm>
          <a:prstGeom prst="rect">
            <a:avLst/>
          </a:prstGeom>
          <a:noFill/>
        </p:spPr>
        <p:txBody>
          <a:bodyPr wrap="square" rtlCol="0">
            <a:spAutoFit/>
          </a:bodyPr>
          <a:lstStyle/>
          <a:p>
            <a:r>
              <a:rPr lang="en-US" sz="600">
                <a:solidFill>
                  <a:srgbClr val="00B050"/>
                </a:solidFill>
              </a:rPr>
              <a:t>01011100010100101101011010010111001011100101110010111001011100101110001</a:t>
            </a:r>
          </a:p>
          <a:p>
            <a:endParaRPr lang="en-US" sz="600">
              <a:solidFill>
                <a:srgbClr val="00B050"/>
              </a:solidFill>
            </a:endParaRPr>
          </a:p>
        </p:txBody>
      </p:sp>
    </p:spTree>
    <p:extLst>
      <p:ext uri="{BB962C8B-B14F-4D97-AF65-F5344CB8AC3E}">
        <p14:creationId xmlns:p14="http://schemas.microsoft.com/office/powerpoint/2010/main" val="123519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8FB3F1-4F0C-4065-AA90-349747D8BE6F}"/>
              </a:ext>
            </a:extLst>
          </p:cNvPr>
          <p:cNvSpPr>
            <a:spLocks noGrp="1"/>
          </p:cNvSpPr>
          <p:nvPr>
            <p:ph type="sldNum" sz="quarter" idx="12"/>
          </p:nvPr>
        </p:nvSpPr>
        <p:spPr/>
        <p:txBody>
          <a:bodyPr/>
          <a:lstStyle/>
          <a:p>
            <a:fld id="{3FBA114D-0014-4E13-8591-AA7336E8E3A6}" type="slidenum">
              <a:rPr lang="en-GB" smtClean="0"/>
              <a:t>21</a:t>
            </a:fld>
            <a:endParaRPr lang="en-GB"/>
          </a:p>
        </p:txBody>
      </p:sp>
      <p:pic>
        <p:nvPicPr>
          <p:cNvPr id="7" name="Picture 6">
            <a:extLst>
              <a:ext uri="{FF2B5EF4-FFF2-40B4-BE49-F238E27FC236}">
                <a16:creationId xmlns:a16="http://schemas.microsoft.com/office/drawing/2014/main" id="{1EDDF68E-24B9-4B6A-A6B5-E1DAC2854196}"/>
              </a:ext>
            </a:extLst>
          </p:cNvPr>
          <p:cNvPicPr>
            <a:picLocks noChangeAspect="1"/>
          </p:cNvPicPr>
          <p:nvPr/>
        </p:nvPicPr>
        <p:blipFill>
          <a:blip r:embed="rId3"/>
          <a:stretch>
            <a:fillRect/>
          </a:stretch>
        </p:blipFill>
        <p:spPr>
          <a:xfrm>
            <a:off x="197768" y="1564640"/>
            <a:ext cx="8748464" cy="4817110"/>
          </a:xfrm>
          <a:prstGeom prst="rect">
            <a:avLst/>
          </a:prstGeom>
        </p:spPr>
      </p:pic>
      <p:sp>
        <p:nvSpPr>
          <p:cNvPr id="8" name="Titre 5">
            <a:extLst>
              <a:ext uri="{FF2B5EF4-FFF2-40B4-BE49-F238E27FC236}">
                <a16:creationId xmlns:a16="http://schemas.microsoft.com/office/drawing/2014/main" id="{99532D18-714B-4831-BA97-7249703FEAE5}"/>
              </a:ext>
            </a:extLst>
          </p:cNvPr>
          <p:cNvSpPr txBox="1">
            <a:spLocks/>
          </p:cNvSpPr>
          <p:nvPr/>
        </p:nvSpPr>
        <p:spPr>
          <a:xfrm>
            <a:off x="684213" y="800708"/>
            <a:ext cx="7775575" cy="936326"/>
          </a:xfrm>
          <a:prstGeom prst="rect">
            <a:avLst/>
          </a:prstGeom>
        </p:spPr>
        <p:txBody>
          <a:bodyPr/>
          <a:lstStyle>
            <a:lvl1pPr algn="l" defTabSz="914400" rtl="0" eaLnBrk="1" latinLnBrk="0" hangingPunct="1">
              <a:lnSpc>
                <a:spcPct val="100000"/>
              </a:lnSpc>
              <a:spcBef>
                <a:spcPts val="0"/>
              </a:spcBef>
              <a:spcAft>
                <a:spcPts val="0"/>
              </a:spcAft>
              <a:buNone/>
              <a:defRPr sz="2600" b="0" kern="1200">
                <a:solidFill>
                  <a:schemeClr val="accent1"/>
                </a:solidFill>
                <a:latin typeface="+mj-lt"/>
                <a:ea typeface="+mj-ea"/>
                <a:cs typeface="+mj-cs"/>
              </a:defRPr>
            </a:lvl1pPr>
          </a:lstStyle>
          <a:p>
            <a:r>
              <a:rPr lang="en-GB" dirty="0" err="1"/>
              <a:t>Documentos</a:t>
            </a:r>
            <a:r>
              <a:rPr lang="en-GB" dirty="0"/>
              <a:t> </a:t>
            </a:r>
            <a:r>
              <a:rPr lang="en-GB" dirty="0" err="1"/>
              <a:t>guia</a:t>
            </a:r>
            <a:r>
              <a:rPr lang="en-GB" dirty="0"/>
              <a:t> de IALA </a:t>
            </a:r>
            <a:r>
              <a:rPr lang="en-GB" dirty="0" err="1"/>
              <a:t>considerados</a:t>
            </a:r>
            <a:r>
              <a:rPr lang="en-GB" dirty="0"/>
              <a:t> para MASS</a:t>
            </a:r>
          </a:p>
        </p:txBody>
      </p:sp>
    </p:spTree>
    <p:extLst>
      <p:ext uri="{BB962C8B-B14F-4D97-AF65-F5344CB8AC3E}">
        <p14:creationId xmlns:p14="http://schemas.microsoft.com/office/powerpoint/2010/main" val="3681842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269A34-DD73-466B-98B7-960F0CD4C0FF}"/>
              </a:ext>
            </a:extLst>
          </p:cNvPr>
          <p:cNvSpPr>
            <a:spLocks noGrp="1"/>
          </p:cNvSpPr>
          <p:nvPr>
            <p:ph type="sldNum" sz="quarter" idx="12"/>
          </p:nvPr>
        </p:nvSpPr>
        <p:spPr/>
        <p:txBody>
          <a:bodyPr/>
          <a:lstStyle/>
          <a:p>
            <a:fld id="{3FBA114D-0014-4E13-8591-AA7336E8E3A6}" type="slidenum">
              <a:rPr lang="en-GB" smtClean="0"/>
              <a:t>22</a:t>
            </a:fld>
            <a:endParaRPr lang="en-GB"/>
          </a:p>
        </p:txBody>
      </p:sp>
      <p:sp>
        <p:nvSpPr>
          <p:cNvPr id="5" name="Titre 5">
            <a:extLst>
              <a:ext uri="{FF2B5EF4-FFF2-40B4-BE49-F238E27FC236}">
                <a16:creationId xmlns:a16="http://schemas.microsoft.com/office/drawing/2014/main" id="{CEED9C48-CDC1-4934-AA75-480556C7D880}"/>
              </a:ext>
            </a:extLst>
          </p:cNvPr>
          <p:cNvSpPr txBox="1">
            <a:spLocks/>
          </p:cNvSpPr>
          <p:nvPr/>
        </p:nvSpPr>
        <p:spPr>
          <a:xfrm>
            <a:off x="0" y="999"/>
            <a:ext cx="9101232" cy="936326"/>
          </a:xfrm>
          <a:prstGeom prst="rect">
            <a:avLst/>
          </a:prstGeom>
        </p:spPr>
        <p:txBody>
          <a:bodyPr/>
          <a:lstStyle>
            <a:lvl1pPr algn="l" defTabSz="914400" rtl="0" eaLnBrk="1" latinLnBrk="0" hangingPunct="1">
              <a:lnSpc>
                <a:spcPct val="100000"/>
              </a:lnSpc>
              <a:spcBef>
                <a:spcPts val="0"/>
              </a:spcBef>
              <a:spcAft>
                <a:spcPts val="0"/>
              </a:spcAft>
              <a:buNone/>
              <a:defRPr sz="2600" b="0" kern="1200">
                <a:solidFill>
                  <a:schemeClr val="accent1"/>
                </a:solidFill>
                <a:latin typeface="+mj-lt"/>
                <a:ea typeface="+mj-ea"/>
                <a:cs typeface="+mj-cs"/>
              </a:defRPr>
            </a:lvl1pPr>
          </a:lstStyle>
          <a:p>
            <a:r>
              <a:rPr lang="en-GB" dirty="0"/>
              <a:t>Workshop on Marine AtoN in the autonomous world, Mayo 2021</a:t>
            </a:r>
          </a:p>
        </p:txBody>
      </p:sp>
      <p:sp>
        <p:nvSpPr>
          <p:cNvPr id="10" name="TextBox 9">
            <a:extLst>
              <a:ext uri="{FF2B5EF4-FFF2-40B4-BE49-F238E27FC236}">
                <a16:creationId xmlns:a16="http://schemas.microsoft.com/office/drawing/2014/main" id="{CDCC35B7-28CE-444C-BB11-FAB38BF1C5DD}"/>
              </a:ext>
            </a:extLst>
          </p:cNvPr>
          <p:cNvSpPr txBox="1"/>
          <p:nvPr/>
        </p:nvSpPr>
        <p:spPr>
          <a:xfrm>
            <a:off x="42768" y="433216"/>
            <a:ext cx="8919233" cy="6309420"/>
          </a:xfrm>
          <a:prstGeom prst="rect">
            <a:avLst/>
          </a:prstGeom>
          <a:noFill/>
        </p:spPr>
        <p:txBody>
          <a:bodyPr wrap="square">
            <a:spAutoFit/>
          </a:bodyPr>
          <a:lstStyle/>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Ya están en operación embarcaciones de régimen de grado dos y tres de autonomía, en particular barcos no SOLAS (hasta 300 toneladas y de menos de 24 metros) como embarcaciones o artefactos para rea</a:t>
            </a:r>
            <a:r>
              <a:rPr lang="es-ES" sz="1400" dirty="0">
                <a:latin typeface="Calibri" panose="020F0502020204030204" pitchFamily="34" charset="0"/>
                <a:ea typeface="Calibri" panose="020F0502020204030204" pitchFamily="34" charset="0"/>
                <a:cs typeface="Arial" panose="020B0604020202020204" pitchFamily="34" charset="0"/>
              </a:rPr>
              <a:t>lizar batimetrías</a:t>
            </a:r>
            <a:r>
              <a:rPr lang="es-ES" sz="14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just">
              <a:spcAft>
                <a:spcPts val="600"/>
              </a:spcAft>
              <a:buFont typeface="Symbol" panose="05050102010706020507" pitchFamily="18" charset="2"/>
              <a:buChar char=""/>
            </a:pPr>
            <a:r>
              <a:rPr lang="es-ES" sz="1400" dirty="0">
                <a:latin typeface="Calibri" panose="020F0502020204030204" pitchFamily="34" charset="0"/>
                <a:ea typeface="Calibri" panose="020F0502020204030204" pitchFamily="34" charset="0"/>
                <a:cs typeface="Arial" panose="020B0604020202020204" pitchFamily="34" charset="0"/>
              </a:rPr>
              <a:t>Se deben adoptar e</a:t>
            </a:r>
            <a:r>
              <a:rPr lang="es-ES" sz="1400" dirty="0">
                <a:effectLst/>
                <a:latin typeface="Calibri" panose="020F0502020204030204" pitchFamily="34" charset="0"/>
                <a:ea typeface="Calibri" panose="020F0502020204030204" pitchFamily="34" charset="0"/>
                <a:cs typeface="Arial" panose="020B0604020202020204" pitchFamily="34" charset="0"/>
              </a:rPr>
              <a:t>stándares globales para equipos y software asociados con MASS, y su mantenimiento continuo, y </a:t>
            </a:r>
            <a:r>
              <a:rPr lang="es-ES" sz="1400" dirty="0" err="1">
                <a:effectLst/>
                <a:latin typeface="Calibri" panose="020F0502020204030204" pitchFamily="34" charset="0"/>
                <a:ea typeface="Calibri" panose="020F0502020204030204" pitchFamily="34" charset="0"/>
                <a:cs typeface="Arial" panose="020B0604020202020204" pitchFamily="34" charset="0"/>
              </a:rPr>
              <a:t>asi</a:t>
            </a:r>
            <a:r>
              <a:rPr lang="es-ES" sz="1400" dirty="0">
                <a:effectLst/>
                <a:latin typeface="Calibri" panose="020F0502020204030204" pitchFamily="34" charset="0"/>
                <a:ea typeface="Calibri" panose="020F0502020204030204" pitchFamily="34" charset="0"/>
                <a:cs typeface="Arial" panose="020B0604020202020204" pitchFamily="34" charset="0"/>
              </a:rPr>
              <a:t> garantizar niveles satisfactorios de conectividad, seguridad y eficiencia. Está previsto que se lleve a cabo en IMO, ITU, IEC, IACS y otras organizaciones internacionales, y que IALA y las autoridades competentes trabajen en estrecha colaboración  con estas organizaciones.</a:t>
            </a:r>
          </a:p>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El creciente número de áreas de pruebas que se llevan a cabo a nivel mundial brinda una oportunidad para afianzar el compromiso y facilitar una mayor comprensión de las implicaciones de las ayudas a la navegación a medida que las tecnologías de automatización evolucionen y maduren.</a:t>
            </a:r>
          </a:p>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Existe una necesidad creciente de que los estándares de la IALA adopten el dominio digital para facilitar </a:t>
            </a:r>
            <a:r>
              <a:rPr lang="es-ES" sz="1400" dirty="0">
                <a:latin typeface="Calibri" panose="020F0502020204030204" pitchFamily="34" charset="0"/>
                <a:ea typeface="Calibri" panose="020F0502020204030204" pitchFamily="34" charset="0"/>
                <a:cs typeface="Arial" panose="020B0604020202020204" pitchFamily="34" charset="0"/>
              </a:rPr>
              <a:t>la inclusión de los MASS</a:t>
            </a:r>
            <a:r>
              <a:rPr lang="es-ES" sz="14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Las ayudas a la navegación seguirán siendo una infraestructura esencial para todos los grados de navegación autónoma de los buques y seguirá siendo necesaria para apoyar la seguridad, eficiencia y </a:t>
            </a:r>
            <a:r>
              <a:rPr lang="es-ES" sz="1400" dirty="0">
                <a:latin typeface="Calibri" panose="020F0502020204030204" pitchFamily="34" charset="0"/>
                <a:ea typeface="Calibri" panose="020F0502020204030204" pitchFamily="34" charset="0"/>
                <a:cs typeface="Arial" panose="020B0604020202020204" pitchFamily="34" charset="0"/>
              </a:rPr>
              <a:t>sostenibilidad</a:t>
            </a:r>
            <a:r>
              <a:rPr lang="es-ES" sz="1400" dirty="0">
                <a:effectLst/>
                <a:latin typeface="Calibri" panose="020F0502020204030204" pitchFamily="34" charset="0"/>
                <a:ea typeface="Calibri" panose="020F0502020204030204" pitchFamily="34" charset="0"/>
                <a:cs typeface="Arial" panose="020B0604020202020204" pitchFamily="34" charset="0"/>
              </a:rPr>
              <a:t>. Esto incluye la identificación de fuentes de posición, navegación y sincronización (PNT). Esto puede llevar al desarrollo de AtoN resilientes para soportar diferentes grados de embarcaciones autónomas.</a:t>
            </a:r>
          </a:p>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MASS requerirá un "sistema de sistemas" de comunicación robusto y resistente para </a:t>
            </a:r>
            <a:r>
              <a:rPr lang="es-ES" sz="1400" dirty="0">
                <a:latin typeface="Calibri" panose="020F0502020204030204" pitchFamily="34" charset="0"/>
                <a:ea typeface="Calibri" panose="020F0502020204030204" pitchFamily="34" charset="0"/>
                <a:cs typeface="Arial" panose="020B0604020202020204" pitchFamily="34" charset="0"/>
              </a:rPr>
              <a:t>asegurar las </a:t>
            </a:r>
            <a:r>
              <a:rPr lang="es-ES" sz="1400" dirty="0">
                <a:effectLst/>
                <a:latin typeface="Calibri" panose="020F0502020204030204" pitchFamily="34" charset="0"/>
                <a:ea typeface="Calibri" panose="020F0502020204030204" pitchFamily="34" charset="0"/>
                <a:cs typeface="Arial" panose="020B0604020202020204" pitchFamily="34" charset="0"/>
              </a:rPr>
              <a:t>necesidades de comunicación complejas y vitales, permitiendo la comunicación entre barcos, centros de control remoto, VTS, AtoN y otros elementos que puedan ser necesarios en un entorno operativo MASS.</a:t>
            </a:r>
          </a:p>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La gestión del tráfico de buques para garantizar la seguridad y eficiencia de los movimientos de barcos por VTS evolucionara con la llegada de MASS. Esto puede implicar la gestión de "macrodatos", la interacción con MASS mediante medios digitales, con "centros" VTS posiblemente centralizados, distribuidos y / o virtualizados en el futuro.</a:t>
            </a:r>
          </a:p>
          <a:p>
            <a:pPr marL="342900" lvl="0" indent="-342900" algn="just">
              <a:spcAft>
                <a:spcPts val="600"/>
              </a:spcAft>
              <a:buFont typeface="Symbol" panose="05050102010706020507" pitchFamily="18" charset="2"/>
              <a:buChar char=""/>
            </a:pPr>
            <a:r>
              <a:rPr lang="es-ES" sz="1400" dirty="0">
                <a:effectLst/>
                <a:latin typeface="Calibri" panose="020F0502020204030204" pitchFamily="34" charset="0"/>
                <a:ea typeface="Calibri" panose="020F0502020204030204" pitchFamily="34" charset="0"/>
                <a:cs typeface="Arial" panose="020B0604020202020204" pitchFamily="34" charset="0"/>
              </a:rPr>
              <a:t>Todos los desarrollos en la provisión de AtoN para apoyar a MASS deben considerar su papel en un entorno marítimo que incluye tanto embarcaciones convencionales como MASS, y ser totalmente compatible con ambos.</a:t>
            </a:r>
          </a:p>
          <a:p>
            <a:pPr marL="342900" lvl="0" indent="-342900" algn="just">
              <a:spcAft>
                <a:spcPts val="600"/>
              </a:spcAft>
              <a:buFont typeface="Symbol" panose="05050102010706020507" pitchFamily="18" charset="2"/>
              <a:buChar char=""/>
            </a:pPr>
            <a:r>
              <a:rPr lang="es-ES" sz="1400" dirty="0">
                <a:latin typeface="Calibri" panose="020F0502020204030204" pitchFamily="34" charset="0"/>
                <a:ea typeface="Calibri" panose="020F0502020204030204" pitchFamily="34" charset="0"/>
                <a:cs typeface="Arial" panose="020B0604020202020204" pitchFamily="34" charset="0"/>
              </a:rPr>
              <a:t>Los d</a:t>
            </a:r>
            <a:r>
              <a:rPr lang="es-ES" sz="1400" dirty="0">
                <a:effectLst/>
                <a:latin typeface="Calibri" panose="020F0502020204030204" pitchFamily="34" charset="0"/>
                <a:ea typeface="Calibri" panose="020F0502020204030204" pitchFamily="34" charset="0"/>
                <a:cs typeface="Arial" panose="020B0604020202020204" pitchFamily="34" charset="0"/>
              </a:rPr>
              <a:t>esarrollos en tecnología y el entorno regulatorio para dar cabida a los MASS, así como ético y con expectativas de añadir valor a la sociedad deben ser consideradas en el desarrollo de MASS y sistemas relacionados.</a:t>
            </a:r>
          </a:p>
        </p:txBody>
      </p:sp>
    </p:spTree>
    <p:extLst>
      <p:ext uri="{BB962C8B-B14F-4D97-AF65-F5344CB8AC3E}">
        <p14:creationId xmlns:p14="http://schemas.microsoft.com/office/powerpoint/2010/main" val="154475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83B296-FAA7-4290-812D-4D688C15E247}"/>
              </a:ext>
            </a:extLst>
          </p:cNvPr>
          <p:cNvSpPr>
            <a:spLocks noGrp="1"/>
          </p:cNvSpPr>
          <p:nvPr>
            <p:ph type="sldNum" sz="quarter" idx="12"/>
          </p:nvPr>
        </p:nvSpPr>
        <p:spPr/>
        <p:txBody>
          <a:bodyPr/>
          <a:lstStyle/>
          <a:p>
            <a:fld id="{3FBA114D-0014-4E13-8591-AA7336E8E3A6}" type="slidenum">
              <a:rPr lang="en-GB" smtClean="0"/>
              <a:t>23</a:t>
            </a:fld>
            <a:endParaRPr lang="en-GB"/>
          </a:p>
        </p:txBody>
      </p:sp>
      <p:grpSp>
        <p:nvGrpSpPr>
          <p:cNvPr id="14" name="Group 13">
            <a:extLst>
              <a:ext uri="{FF2B5EF4-FFF2-40B4-BE49-F238E27FC236}">
                <a16:creationId xmlns:a16="http://schemas.microsoft.com/office/drawing/2014/main" id="{0BAE3A30-B58A-4E99-BC82-48F1EE3D54CC}"/>
              </a:ext>
            </a:extLst>
          </p:cNvPr>
          <p:cNvGrpSpPr/>
          <p:nvPr/>
        </p:nvGrpSpPr>
        <p:grpSpPr>
          <a:xfrm>
            <a:off x="0" y="0"/>
            <a:ext cx="9144000" cy="6858000"/>
            <a:chOff x="0" y="0"/>
            <a:chExt cx="9144000" cy="6858000"/>
          </a:xfrm>
        </p:grpSpPr>
        <p:pic>
          <p:nvPicPr>
            <p:cNvPr id="5" name="Picture 4">
              <a:extLst>
                <a:ext uri="{FF2B5EF4-FFF2-40B4-BE49-F238E27FC236}">
                  <a16:creationId xmlns:a16="http://schemas.microsoft.com/office/drawing/2014/main" id="{6603C459-8CDB-4815-A6CD-5302B3E9EF1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537157" y="0"/>
              <a:ext cx="5606843" cy="6858000"/>
            </a:xfrm>
            <a:prstGeom prst="rect">
              <a:avLst/>
            </a:prstGeom>
          </p:spPr>
        </p:pic>
        <p:pic>
          <p:nvPicPr>
            <p:cNvPr id="7" name="Picture 6" descr="A picture containing person, car&#10;&#10;Description automatically generated">
              <a:extLst>
                <a:ext uri="{FF2B5EF4-FFF2-40B4-BE49-F238E27FC236}">
                  <a16:creationId xmlns:a16="http://schemas.microsoft.com/office/drawing/2014/main" id="{96FBEAF2-46F2-4938-8D7A-BE7ED97C68A6}"/>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0" y="2357529"/>
              <a:ext cx="3537157" cy="2357529"/>
            </a:xfrm>
            <a:prstGeom prst="rect">
              <a:avLst/>
            </a:prstGeom>
          </p:spPr>
        </p:pic>
        <p:pic>
          <p:nvPicPr>
            <p:cNvPr id="9" name="Picture 8" descr="A picture containing person, helmet&#10;&#10;Description automatically generated">
              <a:extLst>
                <a:ext uri="{FF2B5EF4-FFF2-40B4-BE49-F238E27FC236}">
                  <a16:creationId xmlns:a16="http://schemas.microsoft.com/office/drawing/2014/main" id="{A3120307-FF30-4BFA-B69B-60C21AA5546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0" y="0"/>
              <a:ext cx="3537157" cy="2357529"/>
            </a:xfrm>
            <a:prstGeom prst="rect">
              <a:avLst/>
            </a:prstGeom>
          </p:spPr>
        </p:pic>
        <p:pic>
          <p:nvPicPr>
            <p:cNvPr id="11" name="Picture 10">
              <a:extLst>
                <a:ext uri="{FF2B5EF4-FFF2-40B4-BE49-F238E27FC236}">
                  <a16:creationId xmlns:a16="http://schemas.microsoft.com/office/drawing/2014/main" id="{89FE2014-0746-4E4E-AFE0-C369DB007656}"/>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0" y="4581832"/>
              <a:ext cx="3536295" cy="2276168"/>
            </a:xfrm>
            <a:prstGeom prst="rect">
              <a:avLst/>
            </a:prstGeom>
          </p:spPr>
        </p:pic>
      </p:grpSp>
      <p:sp>
        <p:nvSpPr>
          <p:cNvPr id="13" name="TextBox 12">
            <a:extLst>
              <a:ext uri="{FF2B5EF4-FFF2-40B4-BE49-F238E27FC236}">
                <a16:creationId xmlns:a16="http://schemas.microsoft.com/office/drawing/2014/main" id="{D6EBBF22-213B-4215-B83A-65BAADAD13CD}"/>
              </a:ext>
            </a:extLst>
          </p:cNvPr>
          <p:cNvSpPr txBox="1"/>
          <p:nvPr/>
        </p:nvSpPr>
        <p:spPr>
          <a:xfrm>
            <a:off x="1294540" y="445776"/>
            <a:ext cx="6744929" cy="201593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2500" b="1" i="0" dirty="0">
                <a:effectLst/>
                <a:latin typeface="-apple-system"/>
              </a:rPr>
              <a:t>“</a:t>
            </a:r>
            <a:r>
              <a:rPr lang="en-US" sz="2500" b="1" i="0" dirty="0">
                <a:solidFill>
                  <a:srgbClr val="000000"/>
                </a:solidFill>
                <a:effectLst/>
                <a:latin typeface="-apple-system"/>
              </a:rPr>
              <a:t>I don’t believe in luck; I believe in hard (&amp; smart) work and preparation.</a:t>
            </a:r>
            <a:r>
              <a:rPr lang="en-US" sz="2500" b="1" i="0" dirty="0">
                <a:effectLst/>
                <a:latin typeface="-apple-system"/>
              </a:rPr>
              <a:t>”</a:t>
            </a:r>
          </a:p>
          <a:p>
            <a:pPr algn="r"/>
            <a:endParaRPr lang="en-US" sz="2500" dirty="0">
              <a:latin typeface="-apple-system"/>
            </a:endParaRPr>
          </a:p>
          <a:p>
            <a:pPr algn="r"/>
            <a:r>
              <a:rPr lang="en-US" sz="2500" dirty="0">
                <a:latin typeface="-apple-system"/>
              </a:rPr>
              <a:t>As constantly recalled by Secretary General Francis Zachariae</a:t>
            </a:r>
            <a:endParaRPr lang="en-US" sz="2500" dirty="0"/>
          </a:p>
        </p:txBody>
      </p:sp>
      <p:sp>
        <p:nvSpPr>
          <p:cNvPr id="15" name="TextBox 14">
            <a:extLst>
              <a:ext uri="{FF2B5EF4-FFF2-40B4-BE49-F238E27FC236}">
                <a16:creationId xmlns:a16="http://schemas.microsoft.com/office/drawing/2014/main" id="{55028D51-5579-42A5-9849-4FBA7039DE16}"/>
              </a:ext>
            </a:extLst>
          </p:cNvPr>
          <p:cNvSpPr txBox="1"/>
          <p:nvPr/>
        </p:nvSpPr>
        <p:spPr>
          <a:xfrm>
            <a:off x="428059" y="2461712"/>
            <a:ext cx="6744929" cy="4524315"/>
          </a:xfrm>
          <a:prstGeom prst="rect">
            <a:avLst/>
          </a:prstGeom>
          <a:noFill/>
        </p:spPr>
        <p:txBody>
          <a:bodyPr wrap="square" rtlCol="0">
            <a:spAutoFit/>
          </a:bodyPr>
          <a:lstStyle/>
          <a:p>
            <a:pPr marL="285750" indent="-285750">
              <a:buFont typeface="Arial" panose="020B0604020202020204" pitchFamily="34" charset="0"/>
              <a:buChar char="•"/>
            </a:pPr>
            <a:r>
              <a:rPr lang="es-ES" dirty="0"/>
              <a:t>Consulta con los </a:t>
            </a:r>
            <a:r>
              <a:rPr lang="es-ES" dirty="0" err="1"/>
              <a:t>stakeholders</a:t>
            </a:r>
            <a:r>
              <a:rPr lang="es-ES" dirty="0"/>
              <a:t> y creación de sinergias</a:t>
            </a:r>
          </a:p>
          <a:p>
            <a:pPr marL="285750" indent="-285750">
              <a:buFont typeface="Arial" panose="020B0604020202020204" pitchFamily="34" charset="0"/>
              <a:buChar char="•"/>
            </a:pPr>
            <a:r>
              <a:rPr lang="es-ES" dirty="0"/>
              <a:t>CBA</a:t>
            </a:r>
          </a:p>
          <a:p>
            <a:pPr marL="285750" indent="-285750">
              <a:buFont typeface="Arial" panose="020B0604020202020204" pitchFamily="34" charset="0"/>
              <a:buChar char="•"/>
            </a:pPr>
            <a:r>
              <a:rPr lang="es-ES" dirty="0"/>
              <a:t>Análisis, Seguimiento y Revisión de los documentos existentes (IMO, EU, grupos de trabajo…)</a:t>
            </a:r>
          </a:p>
          <a:p>
            <a:pPr marL="285750" indent="-285750">
              <a:buFont typeface="Arial" panose="020B0604020202020204" pitchFamily="34" charset="0"/>
              <a:buChar char="•"/>
            </a:pPr>
            <a:r>
              <a:rPr lang="es-ES" dirty="0"/>
              <a:t>Inventariar sus servicios marítimos, capacidades de sus ayudas a la navegación incluyendo VTS e infraestructura y el tejido empresarial, entes y organismos involucrados en la futura integración de los MASS en sus aguas y puertos</a:t>
            </a:r>
          </a:p>
          <a:p>
            <a:pPr marL="285750" indent="-285750">
              <a:buFont typeface="Arial" panose="020B0604020202020204" pitchFamily="34" charset="0"/>
              <a:buChar char="•"/>
            </a:pPr>
            <a:r>
              <a:rPr lang="es-ES" dirty="0"/>
              <a:t>Análisis y evaluación de riesgos en sus aguas</a:t>
            </a:r>
          </a:p>
          <a:p>
            <a:pPr marL="285750" indent="-285750">
              <a:buFont typeface="Arial" panose="020B0604020202020204" pitchFamily="34" charset="0"/>
              <a:buChar char="•"/>
            </a:pPr>
            <a:r>
              <a:rPr lang="es-ES" dirty="0"/>
              <a:t>Incorporación a los grupos de trabajo, talleres y seminarios</a:t>
            </a:r>
          </a:p>
          <a:p>
            <a:pPr marL="285750" indent="-285750">
              <a:buFont typeface="Arial" panose="020B0604020202020204" pitchFamily="34" charset="0"/>
              <a:buChar char="•"/>
            </a:pPr>
            <a:r>
              <a:rPr lang="es-ES" dirty="0"/>
              <a:t>Esbozar el esquema de provisión de servicios y responsabilidades relativos a MASS y contrarrestarlo con los avances en la materia</a:t>
            </a:r>
          </a:p>
          <a:p>
            <a:pPr marL="285750" indent="-285750">
              <a:buFont typeface="Arial" panose="020B0604020202020204" pitchFamily="34" charset="0"/>
              <a:buChar char="•"/>
            </a:pPr>
            <a:r>
              <a:rPr lang="es-ES" b="1" dirty="0"/>
              <a:t>Incorporarse a las actividades de IALA</a:t>
            </a:r>
          </a:p>
          <a:p>
            <a:pPr marL="742950" lvl="1" indent="-285750">
              <a:buFont typeface="Arial" panose="020B0604020202020204" pitchFamily="34" charset="0"/>
              <a:buChar char="•"/>
            </a:pPr>
            <a:r>
              <a:rPr lang="es-ES" b="1" dirty="0"/>
              <a:t>Comités técnicos en Septiembre / Octubre / Noviembre</a:t>
            </a:r>
          </a:p>
          <a:p>
            <a:pPr marL="742950" lvl="1" indent="-285750">
              <a:buFont typeface="Arial" panose="020B0604020202020204" pitchFamily="34" charset="0"/>
              <a:buChar char="•"/>
            </a:pPr>
            <a:r>
              <a:rPr lang="es-ES" b="1" dirty="0"/>
              <a:t>Talleres de ciberseguridad, ERPS en Noviembre</a:t>
            </a:r>
          </a:p>
          <a:p>
            <a:pPr marL="285750" indent="-285750">
              <a:buFont typeface="Arial" panose="020B0604020202020204" pitchFamily="34" charset="0"/>
              <a:buChar char="•"/>
            </a:pPr>
            <a:endParaRPr lang="es-ES" dirty="0"/>
          </a:p>
        </p:txBody>
      </p:sp>
    </p:spTree>
    <p:extLst>
      <p:ext uri="{BB962C8B-B14F-4D97-AF65-F5344CB8AC3E}">
        <p14:creationId xmlns:p14="http://schemas.microsoft.com/office/powerpoint/2010/main" val="316465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3"/>
          </p:nvPr>
        </p:nvSpPr>
        <p:spPr/>
        <p:txBody>
          <a:bodyPr/>
          <a:lstStyle/>
          <a:p>
            <a:r>
              <a:rPr lang="en-AU" dirty="0"/>
              <a:t>Jaime Alvarez</a:t>
            </a:r>
          </a:p>
          <a:p>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jaime.alvarez@iala-aism.org</a:t>
            </a: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AU" dirty="0"/>
          </a:p>
          <a:p>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Tel +33 (0)6 07 74 05 39</a:t>
            </a:r>
            <a:endParaRPr lang="en-AU" dirty="0"/>
          </a:p>
        </p:txBody>
      </p:sp>
      <p:sp>
        <p:nvSpPr>
          <p:cNvPr id="16" name="Title 15"/>
          <p:cNvSpPr>
            <a:spLocks noGrp="1"/>
          </p:cNvSpPr>
          <p:nvPr>
            <p:ph type="title"/>
          </p:nvPr>
        </p:nvSpPr>
        <p:spPr>
          <a:xfrm>
            <a:off x="709665" y="3429000"/>
            <a:ext cx="7775575" cy="1188131"/>
          </a:xfrm>
        </p:spPr>
        <p:txBody>
          <a:bodyPr/>
          <a:lstStyle/>
          <a:p>
            <a:r>
              <a:rPr lang="en-AU" dirty="0" err="1"/>
              <a:t>Preguntas</a:t>
            </a:r>
            <a:endParaRPr lang="en-AU" dirty="0"/>
          </a:p>
        </p:txBody>
      </p:sp>
      <p:sp>
        <p:nvSpPr>
          <p:cNvPr id="2" name="Slide Number Placeholder 1">
            <a:extLst>
              <a:ext uri="{FF2B5EF4-FFF2-40B4-BE49-F238E27FC236}">
                <a16:creationId xmlns:a16="http://schemas.microsoft.com/office/drawing/2014/main" id="{B392A6F4-31A1-4046-86A3-88413297CBC6}"/>
              </a:ext>
            </a:extLst>
          </p:cNvPr>
          <p:cNvSpPr>
            <a:spLocks noGrp="1"/>
          </p:cNvSpPr>
          <p:nvPr>
            <p:ph type="sldNum" sz="quarter" idx="12"/>
          </p:nvPr>
        </p:nvSpPr>
        <p:spPr/>
        <p:txBody>
          <a:bodyPr/>
          <a:lstStyle/>
          <a:p>
            <a:fld id="{10C140CD-8AED-46FF-A9A2-77308F3F39AE}" type="slidenum">
              <a:rPr lang="en-GB" noProof="0" smtClean="0"/>
              <a:pPr/>
              <a:t>24</a:t>
            </a:fld>
            <a:endParaRPr lang="en-GB" noProof="0"/>
          </a:p>
        </p:txBody>
      </p:sp>
    </p:spTree>
    <p:extLst>
      <p:ext uri="{BB962C8B-B14F-4D97-AF65-F5344CB8AC3E}">
        <p14:creationId xmlns:p14="http://schemas.microsoft.com/office/powerpoint/2010/main" val="78964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D869-E342-425A-B719-0676D1B9379F}"/>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237CC8B-A88F-4518-92E4-C79F2CAD7B5B}"/>
              </a:ext>
            </a:extLst>
          </p:cNvPr>
          <p:cNvSpPr>
            <a:spLocks noGrp="1"/>
          </p:cNvSpPr>
          <p:nvPr>
            <p:ph idx="1"/>
          </p:nvPr>
        </p:nvSpPr>
        <p:spPr/>
        <p:txBody>
          <a:bodyPr/>
          <a:lstStyle/>
          <a:p>
            <a:pPr marL="342900" indent="-342900">
              <a:spcAft>
                <a:spcPts val="0"/>
              </a:spcAft>
              <a:buSzPct val="100000"/>
              <a:buFont typeface="+mj-lt"/>
              <a:buAutoNum type="arabicPeriod"/>
            </a:pPr>
            <a:r>
              <a:rPr lang="en-US">
                <a:solidFill>
                  <a:schemeClr val="tx1"/>
                </a:solidFill>
              </a:rPr>
              <a:t>Bhat 2017, Travel modelling in an era of connected and automated transportation system</a:t>
            </a:r>
          </a:p>
          <a:p>
            <a:pPr marL="342900" indent="-342900">
              <a:spcAft>
                <a:spcPts val="0"/>
              </a:spcAft>
              <a:buSzPct val="100000"/>
              <a:buFont typeface="+mj-lt"/>
              <a:buAutoNum type="arabicPeriod"/>
            </a:pPr>
            <a:r>
              <a:rPr lang="en-US">
                <a:solidFill>
                  <a:schemeClr val="tx1"/>
                </a:solidFill>
                <a:hlinkClick r:id="rId2"/>
              </a:rPr>
              <a:t>https://www.rivieramm.com/opinion/opinion/ferries-showcase-potential-of-autonomous-vessel-technology-21746</a:t>
            </a:r>
            <a:endParaRPr lang="en-US">
              <a:solidFill>
                <a:schemeClr val="tx1"/>
              </a:solidFill>
            </a:endParaRPr>
          </a:p>
          <a:p>
            <a:pPr marL="342900" indent="-342900">
              <a:spcAft>
                <a:spcPts val="0"/>
              </a:spcAft>
              <a:buSzPct val="100000"/>
              <a:buFont typeface="+mj-lt"/>
              <a:buAutoNum type="arabicPeriod"/>
            </a:pPr>
            <a:r>
              <a:rPr lang="en-US">
                <a:solidFill>
                  <a:schemeClr val="tx1"/>
                </a:solidFill>
              </a:rPr>
              <a:t>https://www.ertrac.org/uploads/documentsearch/id57/ERTRAC-CAD-Roadmap-2019.pdf</a:t>
            </a:r>
          </a:p>
          <a:p>
            <a:pPr marL="342900" indent="-342900">
              <a:spcAft>
                <a:spcPts val="0"/>
              </a:spcAft>
              <a:buSzPct val="100000"/>
              <a:buFont typeface="+mj-lt"/>
              <a:buAutoNum type="arabicPeriod"/>
            </a:pPr>
            <a:r>
              <a:rPr lang="en-US">
                <a:solidFill>
                  <a:schemeClr val="tx1"/>
                </a:solidFill>
                <a:hlinkClick r:id="rId3"/>
              </a:rPr>
              <a:t>https://www.itf-oecd.org/sites/default/files/docs/15cpb_autonomousdriving.pdf</a:t>
            </a:r>
            <a:endParaRPr lang="en-US">
              <a:solidFill>
                <a:schemeClr val="tx1"/>
              </a:solidFill>
            </a:endParaRPr>
          </a:p>
          <a:p>
            <a:pPr marL="342900" indent="-342900">
              <a:spcAft>
                <a:spcPts val="0"/>
              </a:spcAft>
              <a:buSzPct val="100000"/>
              <a:buFont typeface="+mj-lt"/>
              <a:buAutoNum type="arabicPeriod"/>
            </a:pPr>
            <a:r>
              <a:rPr lang="en-US">
                <a:solidFill>
                  <a:schemeClr val="tx1"/>
                </a:solidFill>
                <a:hlinkClick r:id="rId4"/>
              </a:rPr>
              <a:t>https://www.geo-sat.com/en/job/mobile-cartography</a:t>
            </a:r>
            <a:endParaRPr lang="en-US">
              <a:solidFill>
                <a:schemeClr val="tx1"/>
              </a:solidFill>
            </a:endParaRPr>
          </a:p>
          <a:p>
            <a:pPr marL="342900" indent="-342900">
              <a:spcAft>
                <a:spcPts val="0"/>
              </a:spcAft>
              <a:buSzPct val="100000"/>
              <a:buFont typeface="+mj-lt"/>
              <a:buAutoNum type="arabicPeriod"/>
            </a:pPr>
            <a:r>
              <a:rPr lang="en-US">
                <a:solidFill>
                  <a:schemeClr val="tx1"/>
                </a:solidFill>
              </a:rPr>
              <a:t>https://www.maritime-executive.com/article/u-s-navy-wants-its-unmanned-vessels-to-make-vhf-calls</a:t>
            </a:r>
          </a:p>
        </p:txBody>
      </p:sp>
      <p:sp>
        <p:nvSpPr>
          <p:cNvPr id="4" name="Slide Number Placeholder 3">
            <a:extLst>
              <a:ext uri="{FF2B5EF4-FFF2-40B4-BE49-F238E27FC236}">
                <a16:creationId xmlns:a16="http://schemas.microsoft.com/office/drawing/2014/main" id="{985C8131-4453-421B-B1A0-C789954B127E}"/>
              </a:ext>
            </a:extLst>
          </p:cNvPr>
          <p:cNvSpPr>
            <a:spLocks noGrp="1"/>
          </p:cNvSpPr>
          <p:nvPr>
            <p:ph type="sldNum" sz="quarter" idx="11"/>
          </p:nvPr>
        </p:nvSpPr>
        <p:spPr/>
        <p:txBody>
          <a:bodyPr/>
          <a:lstStyle/>
          <a:p>
            <a:fld id="{10C140CD-8AED-46FF-A9A2-77308F3F39AE}" type="slidenum">
              <a:rPr lang="en-GB" noProof="0" smtClean="0"/>
              <a:t>25</a:t>
            </a:fld>
            <a:endParaRPr lang="en-GB" noProof="0"/>
          </a:p>
        </p:txBody>
      </p:sp>
    </p:spTree>
    <p:extLst>
      <p:ext uri="{BB962C8B-B14F-4D97-AF65-F5344CB8AC3E}">
        <p14:creationId xmlns:p14="http://schemas.microsoft.com/office/powerpoint/2010/main" val="333391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BDE8DE-E047-4F3C-BD10-12BDA5730599}"/>
              </a:ext>
            </a:extLst>
          </p:cNvPr>
          <p:cNvSpPr>
            <a:spLocks noGrp="1"/>
          </p:cNvSpPr>
          <p:nvPr>
            <p:ph type="sldNum" sz="quarter" idx="11"/>
          </p:nvPr>
        </p:nvSpPr>
        <p:spPr/>
        <p:txBody>
          <a:bodyPr/>
          <a:lstStyle/>
          <a:p>
            <a:fld id="{10C140CD-8AED-46FF-A9A2-77308F3F39AE}" type="slidenum">
              <a:rPr lang="en-GB" noProof="0" smtClean="0"/>
              <a:t>3</a:t>
            </a:fld>
            <a:endParaRPr lang="en-GB" noProof="0"/>
          </a:p>
        </p:txBody>
      </p:sp>
      <p:sp>
        <p:nvSpPr>
          <p:cNvPr id="4" name="Text Placeholder 3">
            <a:extLst>
              <a:ext uri="{FF2B5EF4-FFF2-40B4-BE49-F238E27FC236}">
                <a16:creationId xmlns:a16="http://schemas.microsoft.com/office/drawing/2014/main" id="{920E5684-85B3-46CD-8F73-1C3D2B551BC5}"/>
              </a:ext>
            </a:extLst>
          </p:cNvPr>
          <p:cNvSpPr>
            <a:spLocks noGrp="1"/>
          </p:cNvSpPr>
          <p:nvPr>
            <p:ph type="body" sz="quarter" idx="13"/>
          </p:nvPr>
        </p:nvSpPr>
        <p:spPr>
          <a:xfrm>
            <a:off x="395537" y="2528901"/>
            <a:ext cx="8316924" cy="1044116"/>
          </a:xfrm>
        </p:spPr>
        <p:txBody>
          <a:bodyPr/>
          <a:lstStyle/>
          <a:p>
            <a:pPr algn="ctr">
              <a:lnSpc>
                <a:spcPct val="150000"/>
              </a:lnSpc>
              <a:buSzPct val="100000"/>
              <a:buNone/>
            </a:pPr>
            <a:r>
              <a:rPr lang="es-ES" sz="2400" b="1" dirty="0"/>
              <a:t>Cuestión</a:t>
            </a:r>
            <a:r>
              <a:rPr lang="en-US" sz="2400" b="1" dirty="0"/>
              <a:t>:  es </a:t>
            </a:r>
            <a:r>
              <a:rPr lang="es-ES" sz="2400" b="1" dirty="0"/>
              <a:t>necesaria</a:t>
            </a:r>
            <a:r>
              <a:rPr lang="en-US" sz="2400" b="1" dirty="0"/>
              <a:t> la </a:t>
            </a:r>
            <a:r>
              <a:rPr lang="es-ES" sz="2400" b="1" dirty="0"/>
              <a:t>señalización</a:t>
            </a:r>
            <a:r>
              <a:rPr lang="en-US" sz="2400" b="1" dirty="0"/>
              <a:t> maritima (AtoN, VTS) </a:t>
            </a:r>
            <a:r>
              <a:rPr lang="en-US" sz="2400" b="1" dirty="0" err="1"/>
              <a:t>en</a:t>
            </a:r>
            <a:r>
              <a:rPr lang="en-US" sz="2400" b="1" dirty="0"/>
              <a:t> </a:t>
            </a:r>
            <a:r>
              <a:rPr lang="en-US" sz="2400" b="1" dirty="0" err="1"/>
              <a:t>el</a:t>
            </a:r>
            <a:r>
              <a:rPr lang="en-US" sz="2400" b="1" dirty="0"/>
              <a:t> </a:t>
            </a:r>
            <a:r>
              <a:rPr lang="en-US" sz="2400" b="1" dirty="0" err="1"/>
              <a:t>entorno</a:t>
            </a:r>
            <a:r>
              <a:rPr lang="en-US" sz="2400" b="1" dirty="0"/>
              <a:t> MASS?</a:t>
            </a:r>
          </a:p>
        </p:txBody>
      </p:sp>
      <p:sp>
        <p:nvSpPr>
          <p:cNvPr id="8" name="TextBox 7">
            <a:extLst>
              <a:ext uri="{FF2B5EF4-FFF2-40B4-BE49-F238E27FC236}">
                <a16:creationId xmlns:a16="http://schemas.microsoft.com/office/drawing/2014/main" id="{DF214717-02D6-4794-8714-A45BEF0CA932}"/>
              </a:ext>
            </a:extLst>
          </p:cNvPr>
          <p:cNvSpPr txBox="1"/>
          <p:nvPr/>
        </p:nvSpPr>
        <p:spPr>
          <a:xfrm>
            <a:off x="611561" y="4388311"/>
            <a:ext cx="7848226" cy="1143070"/>
          </a:xfrm>
          <a:prstGeom prst="rect">
            <a:avLst/>
          </a:prstGeom>
          <a:noFill/>
        </p:spPr>
        <p:txBody>
          <a:bodyPr wrap="square">
            <a:spAutoFit/>
          </a:bodyPr>
          <a:lstStyle/>
          <a:p>
            <a:pPr algn="ctr">
              <a:lnSpc>
                <a:spcPct val="150000"/>
              </a:lnSpc>
              <a:buSzPct val="100000"/>
              <a:buNone/>
            </a:pPr>
            <a:r>
              <a:rPr lang="en-US" sz="2400" b="1" dirty="0" err="1">
                <a:solidFill>
                  <a:schemeClr val="accent1"/>
                </a:solidFill>
              </a:rPr>
              <a:t>Cual</a:t>
            </a:r>
            <a:r>
              <a:rPr lang="en-US" sz="2400" b="1" dirty="0">
                <a:solidFill>
                  <a:schemeClr val="accent1"/>
                </a:solidFill>
              </a:rPr>
              <a:t> </a:t>
            </a:r>
            <a:r>
              <a:rPr lang="en-US" sz="2400" b="1" dirty="0" err="1">
                <a:solidFill>
                  <a:schemeClr val="accent1"/>
                </a:solidFill>
              </a:rPr>
              <a:t>seria</a:t>
            </a:r>
            <a:r>
              <a:rPr lang="en-US" sz="2400" b="1" dirty="0">
                <a:solidFill>
                  <a:schemeClr val="accent1"/>
                </a:solidFill>
              </a:rPr>
              <a:t> </a:t>
            </a:r>
            <a:r>
              <a:rPr lang="en-US" sz="2400" b="1" dirty="0" err="1">
                <a:solidFill>
                  <a:schemeClr val="accent1"/>
                </a:solidFill>
              </a:rPr>
              <a:t>el</a:t>
            </a:r>
            <a:r>
              <a:rPr lang="en-US" sz="2400" b="1" dirty="0">
                <a:solidFill>
                  <a:schemeClr val="accent1"/>
                </a:solidFill>
              </a:rPr>
              <a:t> </a:t>
            </a:r>
            <a:r>
              <a:rPr lang="en-US" sz="2400" b="1" dirty="0" err="1">
                <a:solidFill>
                  <a:schemeClr val="accent1"/>
                </a:solidFill>
              </a:rPr>
              <a:t>impacto</a:t>
            </a:r>
            <a:r>
              <a:rPr lang="en-US" sz="2400" b="1" dirty="0">
                <a:solidFill>
                  <a:schemeClr val="accent1"/>
                </a:solidFill>
              </a:rPr>
              <a:t> de los MASS </a:t>
            </a:r>
            <a:r>
              <a:rPr lang="en-US" sz="2400" b="1" dirty="0" err="1">
                <a:solidFill>
                  <a:schemeClr val="accent1"/>
                </a:solidFill>
              </a:rPr>
              <a:t>en</a:t>
            </a:r>
            <a:r>
              <a:rPr lang="en-US" sz="2400" b="1" dirty="0">
                <a:solidFill>
                  <a:schemeClr val="accent1"/>
                </a:solidFill>
              </a:rPr>
              <a:t> las </a:t>
            </a:r>
            <a:r>
              <a:rPr lang="en-US" sz="2400" b="1" dirty="0" err="1">
                <a:solidFill>
                  <a:schemeClr val="accent1"/>
                </a:solidFill>
              </a:rPr>
              <a:t>ayudas</a:t>
            </a:r>
            <a:r>
              <a:rPr lang="en-US" sz="2400" b="1" dirty="0">
                <a:solidFill>
                  <a:schemeClr val="accent1"/>
                </a:solidFill>
              </a:rPr>
              <a:t> a la </a:t>
            </a:r>
            <a:r>
              <a:rPr lang="en-US" sz="2400" b="1" dirty="0" err="1">
                <a:solidFill>
                  <a:schemeClr val="accent1"/>
                </a:solidFill>
              </a:rPr>
              <a:t>navegación</a:t>
            </a:r>
            <a:r>
              <a:rPr lang="en-US" sz="2400" b="1" dirty="0">
                <a:solidFill>
                  <a:schemeClr val="accent1"/>
                </a:solidFill>
              </a:rPr>
              <a:t>?</a:t>
            </a:r>
          </a:p>
        </p:txBody>
      </p:sp>
      <p:sp>
        <p:nvSpPr>
          <p:cNvPr id="9" name="TextBox 8">
            <a:extLst>
              <a:ext uri="{FF2B5EF4-FFF2-40B4-BE49-F238E27FC236}">
                <a16:creationId xmlns:a16="http://schemas.microsoft.com/office/drawing/2014/main" id="{3040E109-172E-4AD4-9FC0-C81DAC739B4E}"/>
              </a:ext>
            </a:extLst>
          </p:cNvPr>
          <p:cNvSpPr txBox="1"/>
          <p:nvPr/>
        </p:nvSpPr>
        <p:spPr>
          <a:xfrm>
            <a:off x="1331640" y="3429000"/>
            <a:ext cx="6192688" cy="589072"/>
          </a:xfrm>
          <a:prstGeom prst="rect">
            <a:avLst/>
          </a:prstGeom>
          <a:noFill/>
        </p:spPr>
        <p:txBody>
          <a:bodyPr wrap="square">
            <a:spAutoFit/>
          </a:bodyPr>
          <a:lstStyle/>
          <a:p>
            <a:pPr algn="ctr">
              <a:lnSpc>
                <a:spcPct val="150000"/>
              </a:lnSpc>
              <a:buSzPct val="100000"/>
              <a:buNone/>
            </a:pPr>
            <a:r>
              <a:rPr lang="en-US" sz="2400" b="1" dirty="0">
                <a:solidFill>
                  <a:srgbClr val="FF0000"/>
                </a:solidFill>
              </a:rPr>
              <a:t>Por </a:t>
            </a:r>
            <a:r>
              <a:rPr lang="en-US" sz="2400" b="1" dirty="0" err="1">
                <a:solidFill>
                  <a:srgbClr val="FF0000"/>
                </a:solidFill>
              </a:rPr>
              <a:t>supuesto</a:t>
            </a:r>
            <a:r>
              <a:rPr lang="en-US" sz="2400" b="1" dirty="0">
                <a:solidFill>
                  <a:srgbClr val="FF0000"/>
                </a:solidFill>
              </a:rPr>
              <a:t>!</a:t>
            </a:r>
          </a:p>
        </p:txBody>
      </p:sp>
    </p:spTree>
    <p:custDataLst>
      <p:tags r:id="rId1"/>
    </p:custDataLst>
    <p:extLst>
      <p:ext uri="{BB962C8B-B14F-4D97-AF65-F5344CB8AC3E}">
        <p14:creationId xmlns:p14="http://schemas.microsoft.com/office/powerpoint/2010/main" val="1733251667"/>
      </p:ext>
    </p:extLst>
  </p:cSld>
  <p:clrMapOvr>
    <a:masterClrMapping/>
  </p:clrMapOvr>
  <mc:AlternateContent xmlns:mc="http://schemas.openxmlformats.org/markup-compatibility/2006" xmlns:p14="http://schemas.microsoft.com/office/powerpoint/2010/main">
    <mc:Choice Requires="p14">
      <p:transition spd="slow" p14:dur="2000" advTm="201285"/>
    </mc:Choice>
    <mc:Fallback xmlns="">
      <p:transition spd="slow" advTm="201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5E26-7080-4EB5-BCBF-EC17DD66AB5C}"/>
              </a:ext>
            </a:extLst>
          </p:cNvPr>
          <p:cNvSpPr>
            <a:spLocks noGrp="1"/>
          </p:cNvSpPr>
          <p:nvPr>
            <p:ph type="title"/>
          </p:nvPr>
        </p:nvSpPr>
        <p:spPr/>
        <p:txBody>
          <a:bodyPr/>
          <a:lstStyle/>
          <a:p>
            <a:r>
              <a:rPr lang="en-US" dirty="0" err="1"/>
              <a:t>Entorno</a:t>
            </a:r>
            <a:r>
              <a:rPr lang="en-US" dirty="0"/>
              <a:t> MASS</a:t>
            </a:r>
          </a:p>
        </p:txBody>
      </p:sp>
      <p:sp>
        <p:nvSpPr>
          <p:cNvPr id="4" name="Slide Number Placeholder 3">
            <a:extLst>
              <a:ext uri="{FF2B5EF4-FFF2-40B4-BE49-F238E27FC236}">
                <a16:creationId xmlns:a16="http://schemas.microsoft.com/office/drawing/2014/main" id="{BA83D640-E45A-4528-9CAD-F56F70580BF7}"/>
              </a:ext>
            </a:extLst>
          </p:cNvPr>
          <p:cNvSpPr>
            <a:spLocks noGrp="1"/>
          </p:cNvSpPr>
          <p:nvPr>
            <p:ph type="sldNum" sz="quarter" idx="11"/>
          </p:nvPr>
        </p:nvSpPr>
        <p:spPr/>
        <p:txBody>
          <a:bodyPr/>
          <a:lstStyle/>
          <a:p>
            <a:fld id="{10C140CD-8AED-46FF-A9A2-77308F3F39AE}" type="slidenum">
              <a:rPr lang="en-GB" noProof="0" smtClean="0"/>
              <a:t>4</a:t>
            </a:fld>
            <a:endParaRPr lang="en-GB" noProof="0"/>
          </a:p>
        </p:txBody>
      </p:sp>
      <p:sp>
        <p:nvSpPr>
          <p:cNvPr id="5" name="Rectangle 4">
            <a:extLst>
              <a:ext uri="{FF2B5EF4-FFF2-40B4-BE49-F238E27FC236}">
                <a16:creationId xmlns:a16="http://schemas.microsoft.com/office/drawing/2014/main" id="{2DE0BC73-05EC-4C93-86CA-914521DF72F1}"/>
              </a:ext>
            </a:extLst>
          </p:cNvPr>
          <p:cNvSpPr/>
          <p:nvPr/>
        </p:nvSpPr>
        <p:spPr>
          <a:xfrm>
            <a:off x="971600" y="1355181"/>
            <a:ext cx="8046640" cy="4288353"/>
          </a:xfrm>
          <a:prstGeom prst="rect">
            <a:avLst/>
          </a:prstGeom>
        </p:spPr>
        <p:txBody>
          <a:bodyPr wrap="square">
            <a:spAutoFit/>
          </a:bodyPr>
          <a:lstStyle/>
          <a:p>
            <a:pPr algn="just">
              <a:spcBef>
                <a:spcPts val="600"/>
              </a:spcBef>
            </a:pPr>
            <a:r>
              <a:rPr lang="es-E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Motores y potenciadores</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La tecnología (AI, 5G, sensores, </a:t>
            </a:r>
            <a:r>
              <a:rPr lang="es-E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big</a:t>
            </a: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 data, VDES) lo hace factible</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CBA positivo</a:t>
            </a:r>
            <a:endParaRPr lang="es-ES" dirty="0"/>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Motivación en las políticas de desarrollo </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Iniciativas internacionales (UN SDG) e impacto medioambiental</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457200" marR="0" algn="just">
              <a:spcBef>
                <a:spcPts val="600"/>
              </a:spcBef>
              <a:spcAft>
                <a:spcPts val="0"/>
              </a:spcAft>
            </a:pPr>
            <a:r>
              <a:rPr lang="es-ES" dirty="0">
                <a:latin typeface="Calibri" panose="020F0502020204030204" pitchFamily="34" charset="0"/>
                <a:ea typeface="Malgun Gothic" panose="020B0503020000020004" pitchFamily="34" charset="-127"/>
                <a:cs typeface="Calibri" panose="020F0502020204030204" pitchFamily="34" charset="0"/>
              </a:rPr>
              <a:t> </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a:spcAft>
                <a:spcPts val="800"/>
              </a:spcAft>
            </a:pPr>
            <a:r>
              <a:rPr lang="es-ES" b="1" dirty="0">
                <a:latin typeface="Calibri" panose="020F0502020204030204" pitchFamily="34" charset="0"/>
                <a:ea typeface="Malgun Gothic" panose="020B0503020000020004" pitchFamily="34" charset="-127"/>
                <a:cs typeface="Times New Roman" panose="02020603050405020304" pitchFamily="18" charset="0"/>
              </a:rPr>
              <a:t>Retos y riesgos</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Aceptación publica (ética, cultura)</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Limitaciones técnicas y ciber riesgo</a:t>
            </a:r>
            <a:endParaRPr lang="es-ES" dirty="0">
              <a:latin typeface="Calibri" panose="020F0502020204030204" pitchFamily="34" charset="0"/>
              <a:ea typeface="Malgun Gothic" panose="020B0503020000020004" pitchFamily="34" charset="-127"/>
              <a:cs typeface="Times New Roman" panose="02020603050405020304" pitchFamily="18" charset="0"/>
            </a:endParaRP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Regulación (STCW, de cada ordenamiento jurídico)</a:t>
            </a:r>
          </a:p>
          <a:p>
            <a:pPr marL="342900" indent="-342900" algn="just">
              <a:spcBef>
                <a:spcPts val="600"/>
              </a:spcBef>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Coste (inversión inicial, operación y mantenimiento)</a:t>
            </a:r>
          </a:p>
          <a:p>
            <a:pPr marL="342900" marR="0" lvl="0" indent="-342900" algn="just">
              <a:spcBef>
                <a:spcPts val="600"/>
              </a:spcBef>
              <a:spcAft>
                <a:spcPts val="0"/>
              </a:spcAft>
              <a:buFont typeface="Symbol" panose="05050102010706020507" pitchFamily="18" charset="2"/>
              <a:buChar char=""/>
            </a:pPr>
            <a:r>
              <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rPr>
              <a:t>Etc.</a:t>
            </a:r>
          </a:p>
        </p:txBody>
      </p:sp>
    </p:spTree>
    <p:extLst>
      <p:ext uri="{BB962C8B-B14F-4D97-AF65-F5344CB8AC3E}">
        <p14:creationId xmlns:p14="http://schemas.microsoft.com/office/powerpoint/2010/main" val="281648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3522D4-1096-4B1A-B256-8515296457BF}"/>
              </a:ext>
            </a:extLst>
          </p:cNvPr>
          <p:cNvSpPr>
            <a:spLocks noGrp="1"/>
          </p:cNvSpPr>
          <p:nvPr>
            <p:ph type="body" sz="quarter" idx="15"/>
          </p:nvPr>
        </p:nvSpPr>
        <p:spPr/>
        <p:txBody>
          <a:bodyPr/>
          <a:lstStyle/>
          <a:p>
            <a:endParaRPr lang="en-US"/>
          </a:p>
        </p:txBody>
      </p:sp>
      <p:sp>
        <p:nvSpPr>
          <p:cNvPr id="5" name="Slide Number Placeholder 4">
            <a:extLst>
              <a:ext uri="{FF2B5EF4-FFF2-40B4-BE49-F238E27FC236}">
                <a16:creationId xmlns:a16="http://schemas.microsoft.com/office/drawing/2014/main" id="{1FFF0B46-1057-49A6-99AE-1191D1DFEF2E}"/>
              </a:ext>
            </a:extLst>
          </p:cNvPr>
          <p:cNvSpPr>
            <a:spLocks noGrp="1"/>
          </p:cNvSpPr>
          <p:nvPr>
            <p:ph type="sldNum" sz="quarter" idx="11"/>
          </p:nvPr>
        </p:nvSpPr>
        <p:spPr/>
        <p:txBody>
          <a:bodyPr/>
          <a:lstStyle/>
          <a:p>
            <a:fld id="{10C140CD-8AED-46FF-A9A2-77308F3F39AE}" type="slidenum">
              <a:rPr lang="en-GB" noProof="0" smtClean="0"/>
              <a:t>5</a:t>
            </a:fld>
            <a:endParaRPr lang="en-GB" noProof="0"/>
          </a:p>
        </p:txBody>
      </p:sp>
      <p:sp>
        <p:nvSpPr>
          <p:cNvPr id="8" name="Title 2">
            <a:extLst>
              <a:ext uri="{FF2B5EF4-FFF2-40B4-BE49-F238E27FC236}">
                <a16:creationId xmlns:a16="http://schemas.microsoft.com/office/drawing/2014/main" id="{1CC71B6E-EB5D-4DBD-AEC0-D62E24A4C435}"/>
              </a:ext>
            </a:extLst>
          </p:cNvPr>
          <p:cNvSpPr>
            <a:spLocks noGrp="1"/>
          </p:cNvSpPr>
          <p:nvPr>
            <p:ph type="title"/>
          </p:nvPr>
        </p:nvSpPr>
        <p:spPr>
          <a:xfrm>
            <a:off x="684213" y="1808821"/>
            <a:ext cx="7775575" cy="1440160"/>
          </a:xfrm>
        </p:spPr>
        <p:txBody>
          <a:bodyPr/>
          <a:lstStyle/>
          <a:p>
            <a:br>
              <a:rPr lang="es-ES" sz="2800" b="0" dirty="0">
                <a:solidFill>
                  <a:schemeClr val="accent1">
                    <a:lumMod val="20000"/>
                    <a:lumOff val="80000"/>
                  </a:schemeClr>
                </a:solidFill>
              </a:rPr>
            </a:br>
            <a:br>
              <a:rPr lang="es-ES" sz="2800" b="0" dirty="0">
                <a:solidFill>
                  <a:schemeClr val="accent1">
                    <a:lumMod val="20000"/>
                    <a:lumOff val="80000"/>
                  </a:schemeClr>
                </a:solidFill>
              </a:rPr>
            </a:br>
            <a:r>
              <a:rPr lang="es-ES" sz="2800" dirty="0"/>
              <a:t>Análisis de tendencias</a:t>
            </a:r>
            <a:br>
              <a:rPr lang="es-ES" sz="2800" b="0" dirty="0">
                <a:solidFill>
                  <a:schemeClr val="accent1">
                    <a:lumMod val="20000"/>
                    <a:lumOff val="80000"/>
                  </a:schemeClr>
                </a:solidFill>
              </a:rPr>
            </a:br>
            <a:r>
              <a:rPr lang="es-ES" sz="2800" b="0" dirty="0">
                <a:solidFill>
                  <a:schemeClr val="accent1">
                    <a:lumMod val="20000"/>
                    <a:lumOff val="80000"/>
                  </a:schemeClr>
                </a:solidFill>
              </a:rPr>
              <a:t>MASS y el posible impacto en la labor de IALA y las AtoN </a:t>
            </a:r>
            <a:br>
              <a:rPr lang="es-ES" sz="2800" b="0" dirty="0">
                <a:solidFill>
                  <a:schemeClr val="accent1">
                    <a:lumMod val="20000"/>
                    <a:lumOff val="80000"/>
                  </a:schemeClr>
                </a:solidFill>
              </a:rPr>
            </a:br>
            <a:r>
              <a:rPr lang="es-ES" sz="2800" b="0" dirty="0">
                <a:solidFill>
                  <a:schemeClr val="accent1">
                    <a:lumMod val="20000"/>
                    <a:lumOff val="80000"/>
                  </a:schemeClr>
                </a:solidFill>
              </a:rPr>
              <a:t>Áreas de trabajo de IALA</a:t>
            </a:r>
            <a:endParaRPr lang="es-ES" sz="2800" dirty="0"/>
          </a:p>
        </p:txBody>
      </p:sp>
    </p:spTree>
    <p:extLst>
      <p:ext uri="{BB962C8B-B14F-4D97-AF65-F5344CB8AC3E}">
        <p14:creationId xmlns:p14="http://schemas.microsoft.com/office/powerpoint/2010/main" val="185644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905CB8-7203-4AAA-8128-60DB5F8AAE2D}"/>
              </a:ext>
            </a:extLst>
          </p:cNvPr>
          <p:cNvSpPr>
            <a:spLocks noGrp="1"/>
          </p:cNvSpPr>
          <p:nvPr>
            <p:ph type="sldNum" sz="quarter" idx="12"/>
          </p:nvPr>
        </p:nvSpPr>
        <p:spPr/>
        <p:txBody>
          <a:bodyPr/>
          <a:lstStyle/>
          <a:p>
            <a:fld id="{3FBA114D-0014-4E13-8591-AA7336E8E3A6}" type="slidenum">
              <a:rPr lang="en-GB" smtClean="0"/>
              <a:t>6</a:t>
            </a:fld>
            <a:endParaRPr lang="en-GB"/>
          </a:p>
        </p:txBody>
      </p:sp>
      <p:sp>
        <p:nvSpPr>
          <p:cNvPr id="4" name="Rectangle 3">
            <a:extLst>
              <a:ext uri="{FF2B5EF4-FFF2-40B4-BE49-F238E27FC236}">
                <a16:creationId xmlns:a16="http://schemas.microsoft.com/office/drawing/2014/main" id="{21FF28BA-1863-49D1-A908-A777206C016C}"/>
              </a:ext>
            </a:extLst>
          </p:cNvPr>
          <p:cNvSpPr/>
          <p:nvPr/>
        </p:nvSpPr>
        <p:spPr>
          <a:xfrm>
            <a:off x="304800" y="652597"/>
            <a:ext cx="3770811" cy="25956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a:t>¿Para cuándo espera el primer barco totalmente autónomo en el comercio global o intercontinental?</a:t>
            </a:r>
          </a:p>
          <a:p>
            <a:pPr marL="285750" indent="-285750">
              <a:buFont typeface="Arial" panose="020B0604020202020204" pitchFamily="34" charset="0"/>
              <a:buChar char="•"/>
            </a:pPr>
            <a:r>
              <a:rPr lang="es-ES"/>
              <a:t>Antes de 2025 </a:t>
            </a:r>
            <a:r>
              <a:rPr lang="es-ES">
                <a:sym typeface="Wingdings" panose="05000000000000000000" pitchFamily="2" charset="2"/>
              </a:rPr>
              <a:t> 10%</a:t>
            </a:r>
            <a:endParaRPr lang="es-ES"/>
          </a:p>
          <a:p>
            <a:pPr marL="285750" indent="-285750">
              <a:buFont typeface="Arial" panose="020B0604020202020204" pitchFamily="34" charset="0"/>
              <a:buChar char="•"/>
            </a:pPr>
            <a:r>
              <a:rPr lang="es-ES" b="1">
                <a:solidFill>
                  <a:schemeClr val="accent1">
                    <a:lumMod val="75000"/>
                  </a:schemeClr>
                </a:solidFill>
              </a:rPr>
              <a:t>2025 – 2029 </a:t>
            </a:r>
            <a:r>
              <a:rPr lang="es-ES" b="1">
                <a:solidFill>
                  <a:schemeClr val="accent1">
                    <a:lumMod val="75000"/>
                  </a:schemeClr>
                </a:solidFill>
                <a:sym typeface="Wingdings" panose="05000000000000000000" pitchFamily="2" charset="2"/>
              </a:rPr>
              <a:t> 39%</a:t>
            </a:r>
            <a:endParaRPr lang="es-ES" b="1">
              <a:solidFill>
                <a:schemeClr val="accent1">
                  <a:lumMod val="75000"/>
                </a:schemeClr>
              </a:solidFill>
            </a:endParaRPr>
          </a:p>
          <a:p>
            <a:pPr marL="285750" indent="-285750">
              <a:buFont typeface="Arial" panose="020B0604020202020204" pitchFamily="34" charset="0"/>
              <a:buChar char="•"/>
            </a:pPr>
            <a:r>
              <a:rPr lang="es-ES" b="1">
                <a:solidFill>
                  <a:schemeClr val="accent2">
                    <a:lumMod val="75000"/>
                  </a:schemeClr>
                </a:solidFill>
              </a:rPr>
              <a:t>2030 – 2034 </a:t>
            </a:r>
            <a:r>
              <a:rPr lang="es-ES" b="1">
                <a:solidFill>
                  <a:schemeClr val="accent2">
                    <a:lumMod val="75000"/>
                  </a:schemeClr>
                </a:solidFill>
                <a:sym typeface="Wingdings" panose="05000000000000000000" pitchFamily="2" charset="2"/>
              </a:rPr>
              <a:t> 31%</a:t>
            </a:r>
            <a:endParaRPr lang="es-ES" b="1">
              <a:solidFill>
                <a:schemeClr val="accent2">
                  <a:lumMod val="75000"/>
                </a:schemeClr>
              </a:solidFill>
            </a:endParaRPr>
          </a:p>
          <a:p>
            <a:pPr marL="285750" indent="-285750">
              <a:buFont typeface="Arial" panose="020B0604020202020204" pitchFamily="34" charset="0"/>
              <a:buChar char="•"/>
            </a:pPr>
            <a:r>
              <a:rPr lang="es-ES"/>
              <a:t>2035 – 2040 </a:t>
            </a:r>
            <a:r>
              <a:rPr lang="es-ES">
                <a:sym typeface="Wingdings" panose="05000000000000000000" pitchFamily="2" charset="2"/>
              </a:rPr>
              <a:t> 11%</a:t>
            </a:r>
            <a:endParaRPr lang="es-ES"/>
          </a:p>
          <a:p>
            <a:pPr marL="285750" indent="-285750">
              <a:buFont typeface="Arial" panose="020B0604020202020204" pitchFamily="34" charset="0"/>
              <a:buChar char="•"/>
            </a:pPr>
            <a:r>
              <a:rPr lang="es-ES"/>
              <a:t>Despu</a:t>
            </a:r>
            <a:r>
              <a:rPr lang="es-ES">
                <a:solidFill>
                  <a:srgbClr val="000000"/>
                </a:solidFill>
                <a:latin typeface="Calibri" panose="020F0502020204030204" pitchFamily="34" charset="0"/>
                <a:ea typeface="Malgun Gothic" panose="020B0503020000020004" pitchFamily="34" charset="-127"/>
                <a:cs typeface="Calibri" panose="020F0502020204030204" pitchFamily="34" charset="0"/>
              </a:rPr>
              <a:t>é</a:t>
            </a:r>
            <a:r>
              <a:rPr lang="es-ES"/>
              <a:t>s de 2040 </a:t>
            </a:r>
            <a:r>
              <a:rPr lang="es-ES">
                <a:sym typeface="Wingdings" panose="05000000000000000000" pitchFamily="2" charset="2"/>
              </a:rPr>
              <a:t> 10%</a:t>
            </a:r>
            <a:endParaRPr lang="es-ES"/>
          </a:p>
        </p:txBody>
      </p:sp>
      <p:sp>
        <p:nvSpPr>
          <p:cNvPr id="9" name="Rectangle 8">
            <a:extLst>
              <a:ext uri="{FF2B5EF4-FFF2-40B4-BE49-F238E27FC236}">
                <a16:creationId xmlns:a16="http://schemas.microsoft.com/office/drawing/2014/main" id="{EBB272A8-DFEC-45F5-8160-0D5C6F41F69A}"/>
              </a:ext>
            </a:extLst>
          </p:cNvPr>
          <p:cNvSpPr/>
          <p:nvPr/>
        </p:nvSpPr>
        <p:spPr>
          <a:xfrm>
            <a:off x="4776658" y="652331"/>
            <a:ext cx="3770811" cy="25956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a:t>¿Para que tipo de ruta seria destinado comercialmente el primer barco totalmente autónomo?</a:t>
            </a:r>
          </a:p>
          <a:p>
            <a:pPr marL="285750" indent="-285750">
              <a:buFont typeface="Arial" panose="020B0604020202020204" pitchFamily="34" charset="0"/>
              <a:buChar char="•"/>
            </a:pPr>
            <a:r>
              <a:rPr lang="es-ES" b="1">
                <a:solidFill>
                  <a:schemeClr val="accent1">
                    <a:lumMod val="75000"/>
                  </a:schemeClr>
                </a:solidFill>
              </a:rPr>
              <a:t>cabotaje </a:t>
            </a:r>
            <a:r>
              <a:rPr lang="es-ES" b="1">
                <a:solidFill>
                  <a:schemeClr val="accent1">
                    <a:lumMod val="75000"/>
                  </a:schemeClr>
                </a:solidFill>
                <a:sym typeface="Wingdings" panose="05000000000000000000" pitchFamily="2" charset="2"/>
              </a:rPr>
              <a:t> 97%</a:t>
            </a:r>
            <a:endParaRPr lang="es-ES" b="1">
              <a:solidFill>
                <a:schemeClr val="accent1">
                  <a:lumMod val="75000"/>
                </a:schemeClr>
              </a:solidFill>
            </a:endParaRPr>
          </a:p>
          <a:p>
            <a:pPr marL="285750" indent="-285750">
              <a:buFont typeface="Arial" panose="020B0604020202020204" pitchFamily="34" charset="0"/>
              <a:buChar char="•"/>
            </a:pPr>
            <a:r>
              <a:rPr lang="es-ES"/>
              <a:t>oceanica </a:t>
            </a:r>
            <a:r>
              <a:rPr lang="es-ES">
                <a:sym typeface="Wingdings" panose="05000000000000000000" pitchFamily="2" charset="2"/>
              </a:rPr>
              <a:t> 3%</a:t>
            </a:r>
            <a:endParaRPr lang="es-ES"/>
          </a:p>
        </p:txBody>
      </p:sp>
      <p:sp>
        <p:nvSpPr>
          <p:cNvPr id="10" name="Rectangle 9">
            <a:extLst>
              <a:ext uri="{FF2B5EF4-FFF2-40B4-BE49-F238E27FC236}">
                <a16:creationId xmlns:a16="http://schemas.microsoft.com/office/drawing/2014/main" id="{F25ED8E7-2300-4102-AF69-D92CCEDE413D}"/>
              </a:ext>
            </a:extLst>
          </p:cNvPr>
          <p:cNvSpPr/>
          <p:nvPr/>
        </p:nvSpPr>
        <p:spPr>
          <a:xfrm>
            <a:off x="4807132" y="3526438"/>
            <a:ext cx="3770811" cy="25956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a:t>¿Que tipo de buque estaria destinado comercialmente el primer barco totalmente autónomo?</a:t>
            </a:r>
          </a:p>
          <a:p>
            <a:pPr marL="285750" indent="-285750">
              <a:buFont typeface="Arial" panose="020B0604020202020204" pitchFamily="34" charset="0"/>
              <a:buChar char="•"/>
            </a:pPr>
            <a:r>
              <a:rPr lang="es-ES" b="1">
                <a:solidFill>
                  <a:schemeClr val="accent1">
                    <a:lumMod val="75000"/>
                  </a:schemeClr>
                </a:solidFill>
              </a:rPr>
              <a:t>carga </a:t>
            </a:r>
            <a:r>
              <a:rPr lang="es-ES" b="1">
                <a:solidFill>
                  <a:schemeClr val="accent1">
                    <a:lumMod val="75000"/>
                  </a:schemeClr>
                </a:solidFill>
                <a:sym typeface="Wingdings" panose="05000000000000000000" pitchFamily="2" charset="2"/>
              </a:rPr>
              <a:t> 74%</a:t>
            </a:r>
            <a:endParaRPr lang="es-ES" b="1">
              <a:solidFill>
                <a:schemeClr val="accent1">
                  <a:lumMod val="75000"/>
                </a:schemeClr>
              </a:solidFill>
            </a:endParaRPr>
          </a:p>
          <a:p>
            <a:pPr marL="285750" indent="-285750">
              <a:buFont typeface="Arial" panose="020B0604020202020204" pitchFamily="34" charset="0"/>
              <a:buChar char="•"/>
            </a:pPr>
            <a:r>
              <a:rPr lang="es-ES"/>
              <a:t>pasaje </a:t>
            </a:r>
            <a:r>
              <a:rPr lang="es-ES">
                <a:sym typeface="Wingdings" panose="05000000000000000000" pitchFamily="2" charset="2"/>
              </a:rPr>
              <a:t> 7%</a:t>
            </a:r>
          </a:p>
          <a:p>
            <a:pPr marL="285750" indent="-285750">
              <a:buFont typeface="Arial" panose="020B0604020202020204" pitchFamily="34" charset="0"/>
              <a:buChar char="•"/>
            </a:pPr>
            <a:r>
              <a:rPr lang="es-ES">
                <a:sym typeface="Wingdings" panose="05000000000000000000" pitchFamily="2" charset="2"/>
              </a:rPr>
              <a:t>Otros  18%</a:t>
            </a:r>
            <a:endParaRPr lang="es-ES"/>
          </a:p>
        </p:txBody>
      </p:sp>
      <p:grpSp>
        <p:nvGrpSpPr>
          <p:cNvPr id="19" name="Group 18">
            <a:extLst>
              <a:ext uri="{FF2B5EF4-FFF2-40B4-BE49-F238E27FC236}">
                <a16:creationId xmlns:a16="http://schemas.microsoft.com/office/drawing/2014/main" id="{3A711C00-A414-4CFC-9B92-1EA2FF3FBFF9}"/>
              </a:ext>
            </a:extLst>
          </p:cNvPr>
          <p:cNvGrpSpPr/>
          <p:nvPr/>
        </p:nvGrpSpPr>
        <p:grpSpPr>
          <a:xfrm>
            <a:off x="0" y="4144190"/>
            <a:ext cx="9144000" cy="2713810"/>
            <a:chOff x="0" y="4144190"/>
            <a:chExt cx="9144000" cy="2713810"/>
          </a:xfrm>
        </p:grpSpPr>
        <p:pic>
          <p:nvPicPr>
            <p:cNvPr id="11" name="Picture 10">
              <a:extLst>
                <a:ext uri="{FF2B5EF4-FFF2-40B4-BE49-F238E27FC236}">
                  <a16:creationId xmlns:a16="http://schemas.microsoft.com/office/drawing/2014/main" id="{372E2513-77C7-4787-972C-06C1134327E2}"/>
                </a:ext>
              </a:extLst>
            </p:cNvPr>
            <p:cNvPicPr>
              <a:picLocks noChangeAspect="1"/>
            </p:cNvPicPr>
            <p:nvPr/>
          </p:nvPicPr>
          <p:blipFill>
            <a:blip r:embed="rId3">
              <a:alphaModFix amt="35000"/>
            </a:blip>
            <a:stretch>
              <a:fillRect/>
            </a:stretch>
          </p:blipFill>
          <p:spPr>
            <a:xfrm>
              <a:off x="0" y="4144190"/>
              <a:ext cx="5848350" cy="2713810"/>
            </a:xfrm>
            <a:prstGeom prst="rect">
              <a:avLst/>
            </a:prstGeom>
          </p:spPr>
        </p:pic>
        <p:pic>
          <p:nvPicPr>
            <p:cNvPr id="18" name="Picture 17">
              <a:extLst>
                <a:ext uri="{FF2B5EF4-FFF2-40B4-BE49-F238E27FC236}">
                  <a16:creationId xmlns:a16="http://schemas.microsoft.com/office/drawing/2014/main" id="{6AC4DEFB-862E-4742-8A39-26231F1125AC}"/>
                </a:ext>
              </a:extLst>
            </p:cNvPr>
            <p:cNvPicPr>
              <a:picLocks noChangeAspect="1"/>
            </p:cNvPicPr>
            <p:nvPr/>
          </p:nvPicPr>
          <p:blipFill rotWithShape="1">
            <a:blip r:embed="rId3">
              <a:alphaModFix amt="35000"/>
            </a:blip>
            <a:srcRect l="76026"/>
            <a:stretch/>
          </p:blipFill>
          <p:spPr>
            <a:xfrm>
              <a:off x="5848350" y="4148544"/>
              <a:ext cx="3295650" cy="2709456"/>
            </a:xfrm>
            <a:prstGeom prst="rect">
              <a:avLst/>
            </a:prstGeom>
          </p:spPr>
        </p:pic>
      </p:grpSp>
    </p:spTree>
    <p:extLst>
      <p:ext uri="{BB962C8B-B14F-4D97-AF65-F5344CB8AC3E}">
        <p14:creationId xmlns:p14="http://schemas.microsoft.com/office/powerpoint/2010/main" val="407312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A2436-1133-4032-9AE1-30CFF2A931C8}"/>
              </a:ext>
            </a:extLst>
          </p:cNvPr>
          <p:cNvSpPr>
            <a:spLocks noGrp="1"/>
          </p:cNvSpPr>
          <p:nvPr>
            <p:ph type="sldNum" sz="quarter" idx="12"/>
          </p:nvPr>
        </p:nvSpPr>
        <p:spPr/>
        <p:txBody>
          <a:bodyPr/>
          <a:lstStyle/>
          <a:p>
            <a:fld id="{3FBA114D-0014-4E13-8591-AA7336E8E3A6}" type="slidenum">
              <a:rPr lang="en-GB" smtClean="0"/>
              <a:t>7</a:t>
            </a:fld>
            <a:endParaRPr lang="en-GB"/>
          </a:p>
        </p:txBody>
      </p:sp>
      <p:sp>
        <p:nvSpPr>
          <p:cNvPr id="4" name="Titre 5">
            <a:extLst>
              <a:ext uri="{FF2B5EF4-FFF2-40B4-BE49-F238E27FC236}">
                <a16:creationId xmlns:a16="http://schemas.microsoft.com/office/drawing/2014/main" id="{ABFFF527-4317-48C5-8F5C-D2D25E36C0D3}"/>
              </a:ext>
            </a:extLst>
          </p:cNvPr>
          <p:cNvSpPr txBox="1">
            <a:spLocks/>
          </p:cNvSpPr>
          <p:nvPr/>
        </p:nvSpPr>
        <p:spPr>
          <a:xfrm>
            <a:off x="684213" y="86588"/>
            <a:ext cx="7775575" cy="936326"/>
          </a:xfrm>
          <a:prstGeom prst="rect">
            <a:avLst/>
          </a:prstGeom>
        </p:spPr>
        <p:txBody>
          <a:bodyPr/>
          <a:lstStyle>
            <a:lvl1pPr algn="l" defTabSz="914400" rtl="0" eaLnBrk="1" latinLnBrk="0" hangingPunct="1">
              <a:lnSpc>
                <a:spcPct val="100000"/>
              </a:lnSpc>
              <a:spcBef>
                <a:spcPts val="0"/>
              </a:spcBef>
              <a:spcAft>
                <a:spcPts val="0"/>
              </a:spcAft>
              <a:buNone/>
              <a:defRPr sz="2600" b="0" kern="1200">
                <a:solidFill>
                  <a:schemeClr val="accent1"/>
                </a:solidFill>
                <a:latin typeface="+mj-lt"/>
                <a:ea typeface="+mj-ea"/>
                <a:cs typeface="+mj-cs"/>
              </a:defRPr>
            </a:lvl1pPr>
          </a:lstStyle>
          <a:p>
            <a:r>
              <a:rPr lang="es-ES" dirty="0"/>
              <a:t>Automatización - Modalidad de detección y procesado de software</a:t>
            </a:r>
          </a:p>
        </p:txBody>
      </p:sp>
      <p:sp>
        <p:nvSpPr>
          <p:cNvPr id="6" name="TextBox 5">
            <a:extLst>
              <a:ext uri="{FF2B5EF4-FFF2-40B4-BE49-F238E27FC236}">
                <a16:creationId xmlns:a16="http://schemas.microsoft.com/office/drawing/2014/main" id="{D43962FF-713A-48AA-A654-044C17C4C8B4}"/>
              </a:ext>
            </a:extLst>
          </p:cNvPr>
          <p:cNvSpPr txBox="1"/>
          <p:nvPr/>
        </p:nvSpPr>
        <p:spPr>
          <a:xfrm>
            <a:off x="1953718" y="5918792"/>
            <a:ext cx="4576548" cy="276999"/>
          </a:xfrm>
          <a:prstGeom prst="rect">
            <a:avLst/>
          </a:prstGeom>
          <a:noFill/>
        </p:spPr>
        <p:txBody>
          <a:bodyPr wrap="square">
            <a:spAutoFit/>
          </a:bodyPr>
          <a:lstStyle/>
          <a:p>
            <a:r>
              <a:rPr lang="en-US" sz="1200" i="0">
                <a:solidFill>
                  <a:srgbClr val="323232"/>
                </a:solidFill>
                <a:effectLst/>
                <a:latin typeface="barlow"/>
              </a:rPr>
              <a:t>Source : Analog devices, Chris Jacobs</a:t>
            </a:r>
            <a:endParaRPr lang="en-US" sz="1200"/>
          </a:p>
        </p:txBody>
      </p:sp>
      <p:pic>
        <p:nvPicPr>
          <p:cNvPr id="7" name="Picture 6">
            <a:extLst>
              <a:ext uri="{FF2B5EF4-FFF2-40B4-BE49-F238E27FC236}">
                <a16:creationId xmlns:a16="http://schemas.microsoft.com/office/drawing/2014/main" id="{54533687-FFD8-49A0-9103-7CE99075EFD1}"/>
              </a:ext>
            </a:extLst>
          </p:cNvPr>
          <p:cNvPicPr>
            <a:picLocks noChangeAspect="1"/>
          </p:cNvPicPr>
          <p:nvPr/>
        </p:nvPicPr>
        <p:blipFill>
          <a:blip r:embed="rId3"/>
          <a:stretch>
            <a:fillRect/>
          </a:stretch>
        </p:blipFill>
        <p:spPr>
          <a:xfrm>
            <a:off x="4199506" y="2420969"/>
            <a:ext cx="4944494" cy="3536784"/>
          </a:xfrm>
          <a:prstGeom prst="rect">
            <a:avLst/>
          </a:prstGeom>
        </p:spPr>
      </p:pic>
      <p:pic>
        <p:nvPicPr>
          <p:cNvPr id="5122" name="Picture 2" descr="LIDAR Perception Challenges | Analog Devices">
            <a:extLst>
              <a:ext uri="{FF2B5EF4-FFF2-40B4-BE49-F238E27FC236}">
                <a16:creationId xmlns:a16="http://schemas.microsoft.com/office/drawing/2014/main" id="{2BCE9CD6-7B46-4CC5-B4E3-750588B763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029" y="3965228"/>
            <a:ext cx="3187463" cy="18451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19932B-06B5-4B99-A9A5-1956E7CA0A5F}"/>
              </a:ext>
            </a:extLst>
          </p:cNvPr>
          <p:cNvSpPr txBox="1"/>
          <p:nvPr/>
        </p:nvSpPr>
        <p:spPr>
          <a:xfrm>
            <a:off x="7180961" y="5918792"/>
            <a:ext cx="4576548" cy="276999"/>
          </a:xfrm>
          <a:prstGeom prst="rect">
            <a:avLst/>
          </a:prstGeom>
          <a:noFill/>
        </p:spPr>
        <p:txBody>
          <a:bodyPr wrap="square">
            <a:spAutoFit/>
          </a:bodyPr>
          <a:lstStyle/>
          <a:p>
            <a:r>
              <a:rPr lang="en-US" sz="1200" i="0">
                <a:solidFill>
                  <a:srgbClr val="323232"/>
                </a:solidFill>
                <a:effectLst/>
                <a:latin typeface="barlow"/>
              </a:rPr>
              <a:t>Source : Bhat 2017</a:t>
            </a:r>
            <a:endParaRPr lang="en-US" sz="1200"/>
          </a:p>
        </p:txBody>
      </p:sp>
      <p:pic>
        <p:nvPicPr>
          <p:cNvPr id="5124" name="Picture 4">
            <a:extLst>
              <a:ext uri="{FF2B5EF4-FFF2-40B4-BE49-F238E27FC236}">
                <a16:creationId xmlns:a16="http://schemas.microsoft.com/office/drawing/2014/main" id="{5C6E738E-B9C1-460D-BC53-23C61673B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43" y="2123421"/>
            <a:ext cx="3132283" cy="17361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2F14A39-958D-47C7-98F8-317F3A5A72BF}"/>
              </a:ext>
            </a:extLst>
          </p:cNvPr>
          <p:cNvSpPr txBox="1"/>
          <p:nvPr/>
        </p:nvSpPr>
        <p:spPr bwMode="gray">
          <a:xfrm>
            <a:off x="495029" y="679250"/>
            <a:ext cx="8527051" cy="2194572"/>
          </a:xfrm>
          <a:prstGeom prst="rect">
            <a:avLst/>
          </a:prstGeom>
        </p:spPr>
        <p:txBody>
          <a:bodyPr vert="horz" lIns="0" tIns="0" rIns="0" bIns="0" rtlCol="0" anchor="t" anchorCtr="0">
            <a:normAutofit/>
          </a:bodyPr>
          <a:lstStyle/>
          <a:p>
            <a:pPr>
              <a:spcAft>
                <a:spcPts val="600"/>
              </a:spcAft>
            </a:pPr>
            <a:endPar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endParaRPr>
          </a:p>
          <a:p>
            <a:pPr marL="285750" indent="-285750">
              <a:spcAft>
                <a:spcPts val="600"/>
              </a:spcAft>
              <a:buFont typeface="Arial" panose="020B0604020202020204" pitchFamily="34" charset="0"/>
              <a:buChar char="•"/>
            </a:pPr>
            <a:r>
              <a:rPr lang="es-E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Cámara de video e inteligencia artificial (Tesla)</a:t>
            </a:r>
          </a:p>
          <a:p>
            <a:pPr marL="285750" indent="-285750">
              <a:spcAft>
                <a:spcPts val="600"/>
              </a:spcAft>
              <a:buFont typeface="Arial" panose="020B0604020202020204" pitchFamily="34" charset="0"/>
              <a:buChar char="•"/>
            </a:pPr>
            <a:r>
              <a:rPr lang="es-E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Sensor de gran precisión y sistema de cartografía móvil  Precise sensor and Sistema de cartografía móvil (Google)</a:t>
            </a:r>
            <a:endParaRPr lang="es-ES" dirty="0">
              <a:solidFill>
                <a:srgbClr val="000000"/>
              </a:solidFill>
              <a:latin typeface="Calibri" panose="020F0502020204030204" pitchFamily="34" charset="0"/>
              <a:ea typeface="Malgun Gothic"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44745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62E7-1713-489D-99D8-D1C3C16B42BD}"/>
              </a:ext>
            </a:extLst>
          </p:cNvPr>
          <p:cNvSpPr>
            <a:spLocks noGrp="1"/>
          </p:cNvSpPr>
          <p:nvPr>
            <p:ph type="title"/>
          </p:nvPr>
        </p:nvSpPr>
        <p:spPr>
          <a:xfrm>
            <a:off x="684213" y="103887"/>
            <a:ext cx="7775575" cy="936326"/>
          </a:xfrm>
        </p:spPr>
        <p:txBody>
          <a:bodyPr/>
          <a:lstStyle/>
          <a:p>
            <a:r>
              <a:rPr lang="en-US" dirty="0" err="1"/>
              <a:t>Diferentes</a:t>
            </a:r>
            <a:r>
              <a:rPr lang="en-US" dirty="0"/>
              <a:t> </a:t>
            </a:r>
            <a:r>
              <a:rPr lang="en-US" dirty="0" err="1"/>
              <a:t>estrategias</a:t>
            </a:r>
            <a:r>
              <a:rPr lang="en-US" dirty="0"/>
              <a:t> de </a:t>
            </a:r>
            <a:r>
              <a:rPr lang="en-US" dirty="0" err="1"/>
              <a:t>automatizaci</a:t>
            </a:r>
            <a:r>
              <a:rPr lang="es-ES" dirty="0" err="1"/>
              <a:t>ó</a:t>
            </a:r>
            <a:r>
              <a:rPr lang="en-US" dirty="0"/>
              <a:t>n</a:t>
            </a:r>
          </a:p>
        </p:txBody>
      </p:sp>
      <p:sp>
        <p:nvSpPr>
          <p:cNvPr id="4" name="Slide Number Placeholder 3">
            <a:extLst>
              <a:ext uri="{FF2B5EF4-FFF2-40B4-BE49-F238E27FC236}">
                <a16:creationId xmlns:a16="http://schemas.microsoft.com/office/drawing/2014/main" id="{3D66593B-8DCD-48F7-94CF-C275A9A4E3B0}"/>
              </a:ext>
            </a:extLst>
          </p:cNvPr>
          <p:cNvSpPr>
            <a:spLocks noGrp="1"/>
          </p:cNvSpPr>
          <p:nvPr>
            <p:ph type="sldNum" sz="quarter" idx="11"/>
          </p:nvPr>
        </p:nvSpPr>
        <p:spPr/>
        <p:txBody>
          <a:bodyPr/>
          <a:lstStyle/>
          <a:p>
            <a:fld id="{10C140CD-8AED-46FF-A9A2-77308F3F39AE}" type="slidenum">
              <a:rPr lang="en-GB" noProof="0" smtClean="0"/>
              <a:t>8</a:t>
            </a:fld>
            <a:endParaRPr lang="en-GB" noProof="0"/>
          </a:p>
        </p:txBody>
      </p:sp>
      <p:pic>
        <p:nvPicPr>
          <p:cNvPr id="6" name="Picture 5">
            <a:extLst>
              <a:ext uri="{FF2B5EF4-FFF2-40B4-BE49-F238E27FC236}">
                <a16:creationId xmlns:a16="http://schemas.microsoft.com/office/drawing/2014/main" id="{603CD8F5-02C5-42D8-990D-8EE45BF61C14}"/>
              </a:ext>
            </a:extLst>
          </p:cNvPr>
          <p:cNvPicPr>
            <a:picLocks noChangeAspect="1"/>
          </p:cNvPicPr>
          <p:nvPr/>
        </p:nvPicPr>
        <p:blipFill rotWithShape="1">
          <a:blip r:embed="rId3"/>
          <a:srcRect l="38708"/>
          <a:stretch/>
        </p:blipFill>
        <p:spPr>
          <a:xfrm>
            <a:off x="3254597" y="2883975"/>
            <a:ext cx="2446863" cy="1789099"/>
          </a:xfrm>
          <a:prstGeom prst="rect">
            <a:avLst/>
          </a:prstGeom>
        </p:spPr>
      </p:pic>
      <p:sp>
        <p:nvSpPr>
          <p:cNvPr id="7" name="TextBox 6">
            <a:extLst>
              <a:ext uri="{FF2B5EF4-FFF2-40B4-BE49-F238E27FC236}">
                <a16:creationId xmlns:a16="http://schemas.microsoft.com/office/drawing/2014/main" id="{BF7D0447-46C3-4013-B0C9-DFA3714ABF46}"/>
              </a:ext>
            </a:extLst>
          </p:cNvPr>
          <p:cNvSpPr txBox="1"/>
          <p:nvPr/>
        </p:nvSpPr>
        <p:spPr bwMode="gray">
          <a:xfrm>
            <a:off x="395536" y="4905164"/>
            <a:ext cx="9289032" cy="2016064"/>
          </a:xfrm>
          <a:prstGeom prst="rect">
            <a:avLst/>
          </a:prstGeom>
        </p:spPr>
        <p:txBody>
          <a:bodyPr vert="horz" lIns="0" tIns="0" rIns="0" bIns="0" rtlCol="0" anchor="t" anchorCtr="0">
            <a:normAutofit/>
          </a:bodyPr>
          <a:lstStyle/>
          <a:p>
            <a:pPr>
              <a:spcAft>
                <a:spcPts val="600"/>
              </a:spcAft>
            </a:pPr>
            <a:endPar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endParaRPr>
          </a:p>
          <a:p>
            <a:pPr marL="285750" indent="-285750">
              <a:spcAft>
                <a:spcPts val="600"/>
              </a:spcAft>
              <a:buFont typeface="Arial" panose="020B0604020202020204" pitchFamily="34" charset="0"/>
              <a:buChar char="•"/>
            </a:pP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Estrategias</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distintas</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del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todo</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localizado</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y algo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en</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todas</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partes</a:t>
            </a:r>
            <a:endPar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endParaRPr>
          </a:p>
          <a:p>
            <a:pPr marL="285750" indent="-285750">
              <a:spcAft>
                <a:spcPts val="600"/>
              </a:spcAft>
              <a:buFont typeface="Arial" panose="020B0604020202020204" pitchFamily="34" charset="0"/>
              <a:buChar char="•"/>
            </a:pP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Distintos</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requisitos</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para las AtoN entre la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navegacion</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costera</a:t>
            </a:r>
            <a:r>
              <a:rPr lang="en-US" b="1" dirty="0">
                <a:solidFill>
                  <a:srgbClr val="000000"/>
                </a:solidFill>
                <a:latin typeface="Calibri" panose="020F0502020204030204" pitchFamily="34" charset="0"/>
                <a:ea typeface="Malgun Gothic" panose="020B0503020000020004" pitchFamily="34" charset="-127"/>
                <a:cs typeface="Calibri" panose="020F0502020204030204" pitchFamily="34" charset="0"/>
              </a:rPr>
              <a:t> y la </a:t>
            </a:r>
            <a:r>
              <a:rPr lang="en-US" b="1"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oceanica</a:t>
            </a:r>
            <a:endPar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endParaRPr>
          </a:p>
          <a:p>
            <a:pPr marL="285750" indent="-285750">
              <a:spcAft>
                <a:spcPts val="600"/>
              </a:spcAft>
              <a:buFont typeface="Arial" panose="020B0604020202020204" pitchFamily="34" charset="0"/>
              <a:buChar char="•"/>
            </a:pPr>
            <a:r>
              <a:rPr lang="en-U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Densidad</a:t>
            </a:r>
            <a:r>
              <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rPr>
              <a:t> de </a:t>
            </a:r>
            <a:r>
              <a:rPr lang="en-U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trafico</a:t>
            </a:r>
            <a:r>
              <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rPr>
              <a:t> (y </a:t>
            </a:r>
            <a:r>
              <a:rPr lang="en-U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cohexistencia</a:t>
            </a:r>
            <a:r>
              <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rPr>
              <a:t> con los </a:t>
            </a:r>
            <a:r>
              <a:rPr lang="en-U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buques</a:t>
            </a:r>
            <a:r>
              <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rPr>
              <a:t> y </a:t>
            </a:r>
            <a:r>
              <a:rPr lang="en-U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embarcaciones</a:t>
            </a:r>
            <a:r>
              <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rPr>
              <a:t> </a:t>
            </a:r>
            <a:r>
              <a:rPr lang="en-US" dirty="0" err="1">
                <a:solidFill>
                  <a:srgbClr val="000000"/>
                </a:solidFill>
                <a:latin typeface="Calibri" panose="020F0502020204030204" pitchFamily="34" charset="0"/>
                <a:ea typeface="Malgun Gothic" panose="020B0503020000020004" pitchFamily="34" charset="-127"/>
                <a:cs typeface="Calibri" panose="020F0502020204030204" pitchFamily="34" charset="0"/>
              </a:rPr>
              <a:t>convencionales</a:t>
            </a:r>
            <a:r>
              <a:rPr lang="en-US" dirty="0">
                <a:solidFill>
                  <a:srgbClr val="000000"/>
                </a:solidFill>
                <a:latin typeface="Calibri" panose="020F0502020204030204" pitchFamily="34" charset="0"/>
                <a:ea typeface="Malgun Gothic" panose="020B0503020000020004" pitchFamily="34" charset="-127"/>
                <a:cs typeface="Calibri" panose="020F0502020204030204" pitchFamily="34" charset="0"/>
              </a:rPr>
              <a:t>)</a:t>
            </a:r>
          </a:p>
        </p:txBody>
      </p:sp>
      <p:pic>
        <p:nvPicPr>
          <p:cNvPr id="1026" name="Picture 2" descr="Image result for singapore strait maritime traffic">
            <a:extLst>
              <a:ext uri="{FF2B5EF4-FFF2-40B4-BE49-F238E27FC236}">
                <a16:creationId xmlns:a16="http://schemas.microsoft.com/office/drawing/2014/main" id="{BCBBD511-7132-497C-B0C7-BD13668E28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1027" y="2890855"/>
            <a:ext cx="2446863" cy="1775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C7255E-1AED-4335-8754-F6B1C9649793}"/>
              </a:ext>
            </a:extLst>
          </p:cNvPr>
          <p:cNvPicPr>
            <a:picLocks noChangeAspect="1"/>
          </p:cNvPicPr>
          <p:nvPr/>
        </p:nvPicPr>
        <p:blipFill>
          <a:blip r:embed="rId5"/>
          <a:stretch>
            <a:fillRect/>
          </a:stretch>
        </p:blipFill>
        <p:spPr>
          <a:xfrm>
            <a:off x="3241154" y="1353789"/>
            <a:ext cx="2460307" cy="1382862"/>
          </a:xfrm>
          <a:prstGeom prst="rect">
            <a:avLst/>
          </a:prstGeom>
        </p:spPr>
      </p:pic>
      <p:pic>
        <p:nvPicPr>
          <p:cNvPr id="10" name="Picture 2" descr="FIA, Mobility, Autonomous vehicles, driverless">
            <a:extLst>
              <a:ext uri="{FF2B5EF4-FFF2-40B4-BE49-F238E27FC236}">
                <a16:creationId xmlns:a16="http://schemas.microsoft.com/office/drawing/2014/main" id="{D3732F53-93B4-4925-9523-20600C7CCD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857"/>
          <a:stretch/>
        </p:blipFill>
        <p:spPr bwMode="auto">
          <a:xfrm>
            <a:off x="5809345" y="1353790"/>
            <a:ext cx="2458545" cy="13828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B80D85-F4A1-485B-94C1-D34EB389A104}"/>
              </a:ext>
            </a:extLst>
          </p:cNvPr>
          <p:cNvPicPr>
            <a:picLocks noChangeAspect="1"/>
          </p:cNvPicPr>
          <p:nvPr/>
        </p:nvPicPr>
        <p:blipFill>
          <a:blip r:embed="rId7"/>
          <a:stretch>
            <a:fillRect/>
          </a:stretch>
        </p:blipFill>
        <p:spPr>
          <a:xfrm>
            <a:off x="503548" y="1319193"/>
            <a:ext cx="2472347" cy="3276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7866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988D-CCB4-40BB-85E3-7B526115EFE8}"/>
              </a:ext>
            </a:extLst>
          </p:cNvPr>
          <p:cNvSpPr>
            <a:spLocks noGrp="1"/>
          </p:cNvSpPr>
          <p:nvPr>
            <p:ph type="title"/>
          </p:nvPr>
        </p:nvSpPr>
        <p:spPr/>
        <p:txBody>
          <a:bodyPr/>
          <a:lstStyle/>
          <a:p>
            <a:r>
              <a:rPr lang="es-ES" dirty="0"/>
              <a:t>Algoritmos / Machine </a:t>
            </a:r>
            <a:r>
              <a:rPr lang="es-ES" dirty="0" err="1"/>
              <a:t>Learning</a:t>
            </a:r>
            <a:r>
              <a:rPr lang="es-ES" dirty="0"/>
              <a:t> (Visual, Audible y fuentes de PNT)</a:t>
            </a:r>
          </a:p>
        </p:txBody>
      </p:sp>
      <p:sp>
        <p:nvSpPr>
          <p:cNvPr id="4" name="Slide Number Placeholder 3">
            <a:extLst>
              <a:ext uri="{FF2B5EF4-FFF2-40B4-BE49-F238E27FC236}">
                <a16:creationId xmlns:a16="http://schemas.microsoft.com/office/drawing/2014/main" id="{B2568F79-0695-4099-868C-E58E61764EAE}"/>
              </a:ext>
            </a:extLst>
          </p:cNvPr>
          <p:cNvSpPr>
            <a:spLocks noGrp="1"/>
          </p:cNvSpPr>
          <p:nvPr>
            <p:ph type="sldNum" sz="quarter" idx="11"/>
          </p:nvPr>
        </p:nvSpPr>
        <p:spPr/>
        <p:txBody>
          <a:bodyPr/>
          <a:lstStyle/>
          <a:p>
            <a:fld id="{10C140CD-8AED-46FF-A9A2-77308F3F39AE}" type="slidenum">
              <a:rPr lang="en-GB" noProof="0" smtClean="0"/>
              <a:t>9</a:t>
            </a:fld>
            <a:endParaRPr lang="en-GB" noProof="0"/>
          </a:p>
        </p:txBody>
      </p:sp>
      <p:pic>
        <p:nvPicPr>
          <p:cNvPr id="6" name="Picture 5">
            <a:extLst>
              <a:ext uri="{FF2B5EF4-FFF2-40B4-BE49-F238E27FC236}">
                <a16:creationId xmlns:a16="http://schemas.microsoft.com/office/drawing/2014/main" id="{47F9E69A-FCF0-4E0F-9C34-7A3E9CFCF60B}"/>
              </a:ext>
            </a:extLst>
          </p:cNvPr>
          <p:cNvPicPr>
            <a:picLocks noChangeAspect="1"/>
          </p:cNvPicPr>
          <p:nvPr/>
        </p:nvPicPr>
        <p:blipFill>
          <a:blip r:embed="rId3"/>
          <a:stretch>
            <a:fillRect/>
          </a:stretch>
        </p:blipFill>
        <p:spPr>
          <a:xfrm>
            <a:off x="9252520" y="563832"/>
            <a:ext cx="4740444" cy="2878203"/>
          </a:xfrm>
          <a:prstGeom prst="rect">
            <a:avLst/>
          </a:prstGeom>
        </p:spPr>
      </p:pic>
      <p:pic>
        <p:nvPicPr>
          <p:cNvPr id="8" name="Picture 7">
            <a:extLst>
              <a:ext uri="{FF2B5EF4-FFF2-40B4-BE49-F238E27FC236}">
                <a16:creationId xmlns:a16="http://schemas.microsoft.com/office/drawing/2014/main" id="{6CD0A52D-439F-4883-8EE6-3F6E15D9D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612" y="1254012"/>
            <a:ext cx="6480720" cy="4864770"/>
          </a:xfrm>
          <a:prstGeom prst="rect">
            <a:avLst/>
          </a:prstGeom>
        </p:spPr>
      </p:pic>
      <p:pic>
        <p:nvPicPr>
          <p:cNvPr id="10" name="Picture 9">
            <a:extLst>
              <a:ext uri="{FF2B5EF4-FFF2-40B4-BE49-F238E27FC236}">
                <a16:creationId xmlns:a16="http://schemas.microsoft.com/office/drawing/2014/main" id="{4D30D6D3-FA91-4C8B-A3F2-9F0AE6BF48F6}"/>
              </a:ext>
            </a:extLst>
          </p:cNvPr>
          <p:cNvPicPr>
            <a:picLocks noChangeAspect="1"/>
          </p:cNvPicPr>
          <p:nvPr/>
        </p:nvPicPr>
        <p:blipFill>
          <a:blip r:embed="rId5"/>
          <a:stretch>
            <a:fillRect/>
          </a:stretch>
        </p:blipFill>
        <p:spPr>
          <a:xfrm>
            <a:off x="9396536" y="3692405"/>
            <a:ext cx="3620970" cy="2852936"/>
          </a:xfrm>
          <a:prstGeom prst="rect">
            <a:avLst/>
          </a:prstGeom>
        </p:spPr>
      </p:pic>
      <p:sp>
        <p:nvSpPr>
          <p:cNvPr id="11" name="Flowchart: Extract 10">
            <a:extLst>
              <a:ext uri="{FF2B5EF4-FFF2-40B4-BE49-F238E27FC236}">
                <a16:creationId xmlns:a16="http://schemas.microsoft.com/office/drawing/2014/main" id="{4DC1555A-3488-4502-BBAF-E0E09E90DEE7}"/>
              </a:ext>
            </a:extLst>
          </p:cNvPr>
          <p:cNvSpPr/>
          <p:nvPr/>
        </p:nvSpPr>
        <p:spPr>
          <a:xfrm>
            <a:off x="5040052" y="1744732"/>
            <a:ext cx="119628" cy="180020"/>
          </a:xfrm>
          <a:prstGeom prst="flowChartExtra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9D3799-9017-4D60-A89F-D10F27C85B48}"/>
              </a:ext>
            </a:extLst>
          </p:cNvPr>
          <p:cNvSpPr/>
          <p:nvPr/>
        </p:nvSpPr>
        <p:spPr>
          <a:xfrm>
            <a:off x="3887924" y="1736812"/>
            <a:ext cx="117108" cy="1879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0B6EC50-384E-4AB8-ABDC-58A0F4857BAF}"/>
              </a:ext>
            </a:extLst>
          </p:cNvPr>
          <p:cNvCxnSpPr/>
          <p:nvPr/>
        </p:nvCxnSpPr>
        <p:spPr>
          <a:xfrm flipH="1">
            <a:off x="3929635" y="1924752"/>
            <a:ext cx="24591" cy="4024528"/>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E001B7-8F1D-4C60-A39F-2E27AC8525F6}"/>
              </a:ext>
            </a:extLst>
          </p:cNvPr>
          <p:cNvCxnSpPr/>
          <p:nvPr/>
        </p:nvCxnSpPr>
        <p:spPr>
          <a:xfrm flipH="1">
            <a:off x="5071438" y="1818758"/>
            <a:ext cx="24591" cy="402452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874D5D-625D-463F-B541-F3E755369E8B}"/>
              </a:ext>
            </a:extLst>
          </p:cNvPr>
          <p:cNvCxnSpPr/>
          <p:nvPr/>
        </p:nvCxnSpPr>
        <p:spPr>
          <a:xfrm flipV="1">
            <a:off x="3465254" y="1744732"/>
            <a:ext cx="0" cy="2952328"/>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1D2CB8B-E712-4053-884D-3B4C38F3777F}"/>
              </a:ext>
            </a:extLst>
          </p:cNvPr>
          <p:cNvSpPr/>
          <p:nvPr/>
        </p:nvSpPr>
        <p:spPr>
          <a:xfrm>
            <a:off x="3293104" y="4521679"/>
            <a:ext cx="324036" cy="324036"/>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A15A2C-48D9-4E90-8868-8025233368CA}"/>
              </a:ext>
            </a:extLst>
          </p:cNvPr>
          <p:cNvSpPr/>
          <p:nvPr/>
        </p:nvSpPr>
        <p:spPr>
          <a:xfrm>
            <a:off x="3361023" y="4585817"/>
            <a:ext cx="193205" cy="184737"/>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A422EE1-5660-4F65-8105-EE900A40CB25}"/>
              </a:ext>
            </a:extLst>
          </p:cNvPr>
          <p:cNvCxnSpPr/>
          <p:nvPr/>
        </p:nvCxnSpPr>
        <p:spPr>
          <a:xfrm>
            <a:off x="3334397" y="1988840"/>
            <a:ext cx="2561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42892-B289-412F-B797-88026DEF786D}"/>
              </a:ext>
            </a:extLst>
          </p:cNvPr>
          <p:cNvCxnSpPr/>
          <p:nvPr/>
        </p:nvCxnSpPr>
        <p:spPr>
          <a:xfrm>
            <a:off x="3331867" y="2636912"/>
            <a:ext cx="2561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305811-A9EC-4DBD-A3CB-2BF7737D9167}"/>
              </a:ext>
            </a:extLst>
          </p:cNvPr>
          <p:cNvCxnSpPr/>
          <p:nvPr/>
        </p:nvCxnSpPr>
        <p:spPr>
          <a:xfrm>
            <a:off x="3333056" y="3429000"/>
            <a:ext cx="2561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18C3C9-CE5A-44FC-97B6-234E83F2027E}"/>
              </a:ext>
            </a:extLst>
          </p:cNvPr>
          <p:cNvCxnSpPr/>
          <p:nvPr/>
        </p:nvCxnSpPr>
        <p:spPr>
          <a:xfrm>
            <a:off x="3337425" y="4293096"/>
            <a:ext cx="2561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
            <a:extLst>
              <a:ext uri="{FF2B5EF4-FFF2-40B4-BE49-F238E27FC236}">
                <a16:creationId xmlns:a16="http://schemas.microsoft.com/office/drawing/2014/main" id="{27A4BBA0-4188-4AE3-9829-7FDB145B2EB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25"/>
          <a:stretch/>
        </p:blipFill>
        <p:spPr bwMode="auto">
          <a:xfrm>
            <a:off x="5998470" y="1254012"/>
            <a:ext cx="3074902" cy="19944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청력 사진, 이미지, 일러스트, 캘리그라피 - 크라우드픽">
            <a:extLst>
              <a:ext uri="{FF2B5EF4-FFF2-40B4-BE49-F238E27FC236}">
                <a16:creationId xmlns:a16="http://schemas.microsoft.com/office/drawing/2014/main" id="{24C544C7-C911-470E-B585-FD4AF0C54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714" y="4005064"/>
            <a:ext cx="1870762" cy="1870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AA5F8391-1787-4562-90D5-2B5F9EB62CE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830632" y="3845084"/>
            <a:ext cx="1219370" cy="1219370"/>
          </a:xfrm>
          <a:prstGeom prst="rect">
            <a:avLst/>
          </a:prstGeom>
        </p:spPr>
      </p:pic>
    </p:spTree>
    <p:extLst>
      <p:ext uri="{BB962C8B-B14F-4D97-AF65-F5344CB8AC3E}">
        <p14:creationId xmlns:p14="http://schemas.microsoft.com/office/powerpoint/2010/main" val="1556733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2|140.3"/>
</p:tagLst>
</file>

<file path=ppt/theme/theme1.xml><?xml version="1.0" encoding="utf-8"?>
<a:theme xmlns:a="http://schemas.openxmlformats.org/drawingml/2006/main" name="IALA_template-powerpoint">
  <a:themeElements>
    <a:clrScheme name="IALA">
      <a:dk1>
        <a:sysClr val="windowText" lastClr="000000"/>
      </a:dk1>
      <a:lt1>
        <a:sysClr val="window" lastClr="FFFFFF"/>
      </a:lt1>
      <a:dk2>
        <a:srgbClr val="3AAA35"/>
      </a:dk2>
      <a:lt2>
        <a:srgbClr val="E94E1B"/>
      </a:lt2>
      <a:accent1>
        <a:srgbClr val="00558C"/>
      </a:accent1>
      <a:accent2>
        <a:srgbClr val="009FE3"/>
      </a:accent2>
      <a:accent3>
        <a:srgbClr val="00B0A9"/>
      </a:accent3>
      <a:accent4>
        <a:srgbClr val="00BCD0"/>
      </a:accent4>
      <a:accent5>
        <a:srgbClr val="6787C4"/>
      </a:accent5>
      <a:accent6>
        <a:srgbClr val="99509A"/>
      </a:accent6>
      <a:hlink>
        <a:srgbClr val="000000"/>
      </a:hlink>
      <a:folHlink>
        <a:srgbClr val="9D9D9C"/>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B4C6AB7F4ADAA4ABC48D93214FE8FD2" ma:contentTypeVersion="13" ma:contentTypeDescription="Create a new document." ma:contentTypeScope="" ma:versionID="95e1c96b80c04331fd63c9613a565283">
  <xsd:schema xmlns:xsd="http://www.w3.org/2001/XMLSchema" xmlns:xs="http://www.w3.org/2001/XMLSchema" xmlns:p="http://schemas.microsoft.com/office/2006/metadata/properties" xmlns:ns2="ac5f8115-f13f-4d01-aff4-515a67108c33" xmlns:ns3="06022411-6e02-423b-85fd-39e0748b9219" targetNamespace="http://schemas.microsoft.com/office/2006/metadata/properties" ma:root="true" ma:fieldsID="3c85ba3ab218a32e17d7921eedd6fcaa" ns2:_="" ns3:_="">
    <xsd:import namespace="ac5f8115-f13f-4d01-aff4-515a67108c33"/>
    <xsd:import namespace="06022411-6e02-423b-85fd-39e0748b921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f8115-f13f-4d01-aff4-515a67108c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022411-6e02-423b-85fd-39e0748b92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555FCA-04CB-4C29-9E26-A8D4EBCBA51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C050AC4-D273-4552-BC71-2D29595BEFF4}">
  <ds:schemaRefs>
    <ds:schemaRef ds:uri="http://schemas.microsoft.com/sharepoint/v3/contenttype/forms"/>
  </ds:schemaRefs>
</ds:datastoreItem>
</file>

<file path=customXml/itemProps3.xml><?xml version="1.0" encoding="utf-8"?>
<ds:datastoreItem xmlns:ds="http://schemas.openxmlformats.org/officeDocument/2006/customXml" ds:itemID="{61D36EAC-7342-4A96-A4D9-FE967B4E91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5f8115-f13f-4d01-aff4-515a67108c33"/>
    <ds:schemaRef ds:uri="06022411-6e02-423b-85fd-39e0748b9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2798</Words>
  <Application>Microsoft Office PowerPoint</Application>
  <PresentationFormat>On-screen Show (4:3)</PresentationFormat>
  <Paragraphs>234</Paragraphs>
  <Slides>25</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-apple-system</vt:lpstr>
      <vt:lpstr>arial</vt:lpstr>
      <vt:lpstr>arial</vt:lpstr>
      <vt:lpstr>Avenir LT W01_55 Roman1475520</vt:lpstr>
      <vt:lpstr>barlow</vt:lpstr>
      <vt:lpstr>Calibri</vt:lpstr>
      <vt:lpstr>Roboto</vt:lpstr>
      <vt:lpstr>Symbol</vt:lpstr>
      <vt:lpstr>IALA_template-powerpoint</vt:lpstr>
      <vt:lpstr>Seminario Ayudas a la navegación en el entorno autónomo</vt:lpstr>
      <vt:lpstr> RESULTADO DEL WORKSHOP DE IALA Y CONSIDERACIONES</vt:lpstr>
      <vt:lpstr>PowerPoint Presentation</vt:lpstr>
      <vt:lpstr>Entorno MASS</vt:lpstr>
      <vt:lpstr>  Análisis de tendencias MASS y el posible impacto en la labor de IALA y las AtoN  Áreas de trabajo de IALA</vt:lpstr>
      <vt:lpstr>PowerPoint Presentation</vt:lpstr>
      <vt:lpstr>PowerPoint Presentation</vt:lpstr>
      <vt:lpstr>Diferentes estrategias de automatización</vt:lpstr>
      <vt:lpstr>Algoritmos / Machine Learning (Visual, Audible y fuentes de PNT)</vt:lpstr>
      <vt:lpstr>Estudios sobre el Desarrollo de la infraestructura en función de los niveles de conduccion autonoma(ISAD)</vt:lpstr>
      <vt:lpstr>  Análisis de tendencias MASS y el posible impacto en la labor de IALA y las AtoN  Áreas de trabajo de IALA</vt:lpstr>
      <vt:lpstr>AtoN – un uso mejorado</vt:lpstr>
      <vt:lpstr>Requisitos adicionales – Visuales y audibles</vt:lpstr>
      <vt:lpstr>Características de los centelleos</vt:lpstr>
      <vt:lpstr>Estudio de AtoN virtuales con MASS</vt:lpstr>
      <vt:lpstr>Proyecto SMART ATON (MOF Korea)</vt:lpstr>
      <vt:lpstr>Comunicaciones VTS</vt:lpstr>
      <vt:lpstr>  Análisis de tendencias MASS y el posible impacto en la labor de IALA y las AtoN Áreas de trabajo de IALA</vt:lpstr>
      <vt:lpstr>Comités técnicos y el grupo dedicado a MASS</vt:lpstr>
      <vt:lpstr>MASS y los estandares IALA</vt:lpstr>
      <vt:lpstr>PowerPoint Presentation</vt:lpstr>
      <vt:lpstr>PowerPoint Presentation</vt:lpstr>
      <vt:lpstr>PowerPoint Presentation</vt:lpstr>
      <vt:lpstr>Preguntas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 Aton perspective</dc:title>
  <dc:creator>Jeon MinSu</dc:creator>
  <cp:lastModifiedBy>Jaime Alvarez</cp:lastModifiedBy>
  <cp:revision>2</cp:revision>
  <cp:lastPrinted>2021-05-21T06:28:17Z</cp:lastPrinted>
  <dcterms:created xsi:type="dcterms:W3CDTF">2020-02-07T22:22:04Z</dcterms:created>
  <dcterms:modified xsi:type="dcterms:W3CDTF">2021-06-29T16:50:57Z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0x010100FB4C6AB7F4ADAA4ABC48D93214FE8FD2</vt:lpwstr>
  </property>
</Properties>
</file>