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4"/>
    <p:sldMasterId id="2147484173" r:id="rId5"/>
    <p:sldMasterId id="2147484260" r:id="rId6"/>
    <p:sldMasterId id="2147484308" r:id="rId7"/>
  </p:sldMasterIdLst>
  <p:notesMasterIdLst>
    <p:notesMasterId r:id="rId34"/>
  </p:notesMasterIdLst>
  <p:handoutMasterIdLst>
    <p:handoutMasterId r:id="rId35"/>
  </p:handoutMasterIdLst>
  <p:sldIdLst>
    <p:sldId id="1693" r:id="rId8"/>
    <p:sldId id="424" r:id="rId9"/>
    <p:sldId id="1834" r:id="rId10"/>
    <p:sldId id="1835" r:id="rId11"/>
    <p:sldId id="1836" r:id="rId12"/>
    <p:sldId id="1838" r:id="rId13"/>
    <p:sldId id="1839" r:id="rId14"/>
    <p:sldId id="1840" r:id="rId15"/>
    <p:sldId id="1842" r:id="rId16"/>
    <p:sldId id="1530" r:id="rId17"/>
    <p:sldId id="1661" r:id="rId18"/>
    <p:sldId id="1657" r:id="rId19"/>
    <p:sldId id="1260" r:id="rId20"/>
    <p:sldId id="1684" r:id="rId21"/>
    <p:sldId id="1685" r:id="rId22"/>
    <p:sldId id="1679" r:id="rId23"/>
    <p:sldId id="1253" r:id="rId24"/>
    <p:sldId id="1845" r:id="rId25"/>
    <p:sldId id="1352" r:id="rId26"/>
    <p:sldId id="1255" r:id="rId27"/>
    <p:sldId id="1259" r:id="rId28"/>
    <p:sldId id="1843" r:id="rId29"/>
    <p:sldId id="1262" r:id="rId30"/>
    <p:sldId id="1680" r:id="rId31"/>
    <p:sldId id="1844" r:id="rId32"/>
    <p:sldId id="1694" r:id="rId33"/>
  </p:sldIdLst>
  <p:sldSz cx="12192000" cy="6858000"/>
  <p:notesSz cx="6858000" cy="9717088"/>
  <p:defaultTextStyle>
    <a:defPPr>
      <a:defRPr lang="es-ES"/>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Sección predeterminada" id="{84EE3256-126C-40DB-86DE-BB4581A0D09C}">
          <p14:sldIdLst>
            <p14:sldId id="1693"/>
            <p14:sldId id="424"/>
            <p14:sldId id="1834"/>
            <p14:sldId id="1835"/>
            <p14:sldId id="1836"/>
            <p14:sldId id="1838"/>
            <p14:sldId id="1839"/>
            <p14:sldId id="1840"/>
            <p14:sldId id="1842"/>
            <p14:sldId id="1530"/>
            <p14:sldId id="1661"/>
            <p14:sldId id="1657"/>
            <p14:sldId id="1260"/>
            <p14:sldId id="1684"/>
            <p14:sldId id="1685"/>
            <p14:sldId id="1679"/>
            <p14:sldId id="1253"/>
            <p14:sldId id="1845"/>
            <p14:sldId id="1352"/>
            <p14:sldId id="1255"/>
            <p14:sldId id="1259"/>
            <p14:sldId id="1843"/>
            <p14:sldId id="1262"/>
            <p14:sldId id="1680"/>
            <p14:sldId id="1844"/>
            <p14:sldId id="1694"/>
          </p14:sldIdLst>
        </p14:section>
        <p14:section name="Sección sin título" id="{ACFFBA95-C7D1-482F-A1F4-A7BD970576F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rlos Fernández Salinas" initials="JCFS" lastIdx="1" clrIdx="0">
    <p:extLst>
      <p:ext uri="{19B8F6BF-5375-455C-9EA6-DF929625EA0E}">
        <p15:presenceInfo xmlns:p15="http://schemas.microsoft.com/office/powerpoint/2012/main" userId="Juan Carlos Fernández Sali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003366"/>
    <a:srgbClr val="006699"/>
    <a:srgbClr val="663300"/>
    <a:srgbClr val="FFC000"/>
    <a:srgbClr val="B2B2B2"/>
    <a:srgbClr val="DBDBDB"/>
    <a:srgbClr val="7F7F7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32A4C-0D71-43C7-858A-BD254D3538D6}" v="2708" dt="2021-06-27T08:22:58.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2024" autoAdjust="0"/>
  </p:normalViewPr>
  <p:slideViewPr>
    <p:cSldViewPr>
      <p:cViewPr>
        <p:scale>
          <a:sx n="70" d="100"/>
          <a:sy n="70" d="100"/>
        </p:scale>
        <p:origin x="27" y="-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Fernández Salinas" userId="8fd70c4e-a013-426d-aa50-0c966932dbc0" providerId="ADAL" clId="{7A532A4C-0D71-43C7-858A-BD254D3538D6}"/>
    <pc:docChg chg="undo redo custSel addSld delSld modSld sldOrd delMainMaster modSection">
      <pc:chgData name="Juan Carlos Fernández Salinas" userId="8fd70c4e-a013-426d-aa50-0c966932dbc0" providerId="ADAL" clId="{7A532A4C-0D71-43C7-858A-BD254D3538D6}" dt="2021-06-27T08:22:58.650" v="4032" actId="20577"/>
      <pc:docMkLst>
        <pc:docMk/>
      </pc:docMkLst>
      <pc:sldChg chg="add del">
        <pc:chgData name="Juan Carlos Fernández Salinas" userId="8fd70c4e-a013-426d-aa50-0c966932dbc0" providerId="ADAL" clId="{7A532A4C-0D71-43C7-858A-BD254D3538D6}" dt="2021-06-25T07:34:10.337" v="743" actId="47"/>
        <pc:sldMkLst>
          <pc:docMk/>
          <pc:sldMk cId="2506245822" sldId="256"/>
        </pc:sldMkLst>
      </pc:sldChg>
      <pc:sldChg chg="modSp add del mod">
        <pc:chgData name="Juan Carlos Fernández Salinas" userId="8fd70c4e-a013-426d-aa50-0c966932dbc0" providerId="ADAL" clId="{7A532A4C-0D71-43C7-858A-BD254D3538D6}" dt="2021-06-25T10:44:50.907" v="1678" actId="47"/>
        <pc:sldMkLst>
          <pc:docMk/>
          <pc:sldMk cId="3786388293" sldId="257"/>
        </pc:sldMkLst>
        <pc:spChg chg="mod">
          <ac:chgData name="Juan Carlos Fernández Salinas" userId="8fd70c4e-a013-426d-aa50-0c966932dbc0" providerId="ADAL" clId="{7A532A4C-0D71-43C7-858A-BD254D3538D6}" dt="2021-06-25T09:01:59.173" v="1264" actId="1076"/>
          <ac:spMkLst>
            <pc:docMk/>
            <pc:sldMk cId="3786388293" sldId="257"/>
            <ac:spMk id="3" creationId="{00000000-0000-0000-0000-000000000000}"/>
          </ac:spMkLst>
        </pc:spChg>
      </pc:sldChg>
      <pc:sldChg chg="add del modNotesTx">
        <pc:chgData name="Juan Carlos Fernández Salinas" userId="8fd70c4e-a013-426d-aa50-0c966932dbc0" providerId="ADAL" clId="{7A532A4C-0D71-43C7-858A-BD254D3538D6}" dt="2021-06-25T09:00:15.647" v="1240" actId="47"/>
        <pc:sldMkLst>
          <pc:docMk/>
          <pc:sldMk cId="2587257252" sldId="258"/>
        </pc:sldMkLst>
      </pc:sldChg>
      <pc:sldChg chg="modSp add del mod">
        <pc:chgData name="Juan Carlos Fernández Salinas" userId="8fd70c4e-a013-426d-aa50-0c966932dbc0" providerId="ADAL" clId="{7A532A4C-0D71-43C7-858A-BD254D3538D6}" dt="2021-06-25T11:02:53.506" v="1848" actId="47"/>
        <pc:sldMkLst>
          <pc:docMk/>
          <pc:sldMk cId="3291656073" sldId="259"/>
        </pc:sldMkLst>
        <pc:spChg chg="mod">
          <ac:chgData name="Juan Carlos Fernández Salinas" userId="8fd70c4e-a013-426d-aa50-0c966932dbc0" providerId="ADAL" clId="{7A532A4C-0D71-43C7-858A-BD254D3538D6}" dt="2021-06-25T10:45:01.468" v="1680" actId="27636"/>
          <ac:spMkLst>
            <pc:docMk/>
            <pc:sldMk cId="3291656073" sldId="259"/>
            <ac:spMk id="3" creationId="{00000000-0000-0000-0000-000000000000}"/>
          </ac:spMkLst>
        </pc:spChg>
      </pc:sldChg>
      <pc:sldChg chg="add del">
        <pc:chgData name="Juan Carlos Fernández Salinas" userId="8fd70c4e-a013-426d-aa50-0c966932dbc0" providerId="ADAL" clId="{7A532A4C-0D71-43C7-858A-BD254D3538D6}" dt="2021-06-25T11:12:23.902" v="1904" actId="47"/>
        <pc:sldMkLst>
          <pc:docMk/>
          <pc:sldMk cId="4229581958" sldId="260"/>
        </pc:sldMkLst>
      </pc:sldChg>
      <pc:sldChg chg="addSp delSp modSp add del mod">
        <pc:chgData name="Juan Carlos Fernández Salinas" userId="8fd70c4e-a013-426d-aa50-0c966932dbc0" providerId="ADAL" clId="{7A532A4C-0D71-43C7-858A-BD254D3538D6}" dt="2021-06-26T18:09:17.710" v="2425" actId="47"/>
        <pc:sldMkLst>
          <pc:docMk/>
          <pc:sldMk cId="1440777263" sldId="261"/>
        </pc:sldMkLst>
        <pc:spChg chg="del">
          <ac:chgData name="Juan Carlos Fernández Salinas" userId="8fd70c4e-a013-426d-aa50-0c966932dbc0" providerId="ADAL" clId="{7A532A4C-0D71-43C7-858A-BD254D3538D6}" dt="2021-06-26T17:49:43.477" v="2366" actId="478"/>
          <ac:spMkLst>
            <pc:docMk/>
            <pc:sldMk cId="1440777263" sldId="261"/>
            <ac:spMk id="2" creationId="{00000000-0000-0000-0000-000000000000}"/>
          </ac:spMkLst>
        </pc:spChg>
        <pc:spChg chg="del mod">
          <ac:chgData name="Juan Carlos Fernández Salinas" userId="8fd70c4e-a013-426d-aa50-0c966932dbc0" providerId="ADAL" clId="{7A532A4C-0D71-43C7-858A-BD254D3538D6}" dt="2021-06-26T17:49:49.740" v="2367" actId="478"/>
          <ac:spMkLst>
            <pc:docMk/>
            <pc:sldMk cId="1440777263" sldId="261"/>
            <ac:spMk id="3" creationId="{00000000-0000-0000-0000-000000000000}"/>
          </ac:spMkLst>
        </pc:spChg>
        <pc:spChg chg="add mod">
          <ac:chgData name="Juan Carlos Fernández Salinas" userId="8fd70c4e-a013-426d-aa50-0c966932dbc0" providerId="ADAL" clId="{7A532A4C-0D71-43C7-858A-BD254D3538D6}" dt="2021-06-26T17:49:43.477" v="2366" actId="478"/>
          <ac:spMkLst>
            <pc:docMk/>
            <pc:sldMk cId="1440777263" sldId="261"/>
            <ac:spMk id="6" creationId="{DD7DAF73-FEC5-437D-AF2D-D65BF5E0A5FC}"/>
          </ac:spMkLst>
        </pc:spChg>
        <pc:spChg chg="add del mod">
          <ac:chgData name="Juan Carlos Fernández Salinas" userId="8fd70c4e-a013-426d-aa50-0c966932dbc0" providerId="ADAL" clId="{7A532A4C-0D71-43C7-858A-BD254D3538D6}" dt="2021-06-26T17:49:59.677" v="2368" actId="478"/>
          <ac:spMkLst>
            <pc:docMk/>
            <pc:sldMk cId="1440777263" sldId="261"/>
            <ac:spMk id="8" creationId="{CCDEF04A-1B61-42CC-A95F-8961BA15B3A3}"/>
          </ac:spMkLst>
        </pc:spChg>
        <pc:graphicFrameChg chg="mod modGraphic">
          <ac:chgData name="Juan Carlos Fernández Salinas" userId="8fd70c4e-a013-426d-aa50-0c966932dbc0" providerId="ADAL" clId="{7A532A4C-0D71-43C7-858A-BD254D3538D6}" dt="2021-06-26T17:50:11.994" v="2369" actId="1076"/>
          <ac:graphicFrameMkLst>
            <pc:docMk/>
            <pc:sldMk cId="1440777263" sldId="261"/>
            <ac:graphicFrameMk id="5" creationId="{00000000-0000-0000-0000-000000000000}"/>
          </ac:graphicFrameMkLst>
        </pc:graphicFrameChg>
      </pc:sldChg>
      <pc:sldChg chg="add del">
        <pc:chgData name="Juan Carlos Fernández Salinas" userId="8fd70c4e-a013-426d-aa50-0c966932dbc0" providerId="ADAL" clId="{7A532A4C-0D71-43C7-858A-BD254D3538D6}" dt="2021-06-26T18:12:11.042" v="2630" actId="47"/>
        <pc:sldMkLst>
          <pc:docMk/>
          <pc:sldMk cId="850507866" sldId="262"/>
        </pc:sldMkLst>
      </pc:sldChg>
      <pc:sldChg chg="add del">
        <pc:chgData name="Juan Carlos Fernández Salinas" userId="8fd70c4e-a013-426d-aa50-0c966932dbc0" providerId="ADAL" clId="{7A532A4C-0D71-43C7-858A-BD254D3538D6}" dt="2021-06-26T18:20:37.152" v="2710" actId="47"/>
        <pc:sldMkLst>
          <pc:docMk/>
          <pc:sldMk cId="977301410" sldId="263"/>
        </pc:sldMkLst>
      </pc:sldChg>
      <pc:sldChg chg="add del">
        <pc:chgData name="Juan Carlos Fernández Salinas" userId="8fd70c4e-a013-426d-aa50-0c966932dbc0" providerId="ADAL" clId="{7A532A4C-0D71-43C7-858A-BD254D3538D6}" dt="2021-06-25T11:12:54.210" v="1905" actId="47"/>
        <pc:sldMkLst>
          <pc:docMk/>
          <pc:sldMk cId="2462323150" sldId="265"/>
        </pc:sldMkLst>
      </pc:sldChg>
      <pc:sldChg chg="add del">
        <pc:chgData name="Juan Carlos Fernández Salinas" userId="8fd70c4e-a013-426d-aa50-0c966932dbc0" providerId="ADAL" clId="{7A532A4C-0D71-43C7-858A-BD254D3538D6}" dt="2021-06-25T07:35:53.761" v="747" actId="47"/>
        <pc:sldMkLst>
          <pc:docMk/>
          <pc:sldMk cId="3058402350" sldId="266"/>
        </pc:sldMkLst>
      </pc:sldChg>
      <pc:sldChg chg="addSp delSp modSp add mod delAnim modAnim modNotesTx">
        <pc:chgData name="Juan Carlos Fernández Salinas" userId="8fd70c4e-a013-426d-aa50-0c966932dbc0" providerId="ADAL" clId="{7A532A4C-0D71-43C7-858A-BD254D3538D6}" dt="2021-06-25T08:44:52.875" v="1092"/>
        <pc:sldMkLst>
          <pc:docMk/>
          <pc:sldMk cId="229699201" sldId="424"/>
        </pc:sldMkLst>
        <pc:spChg chg="del mod">
          <ac:chgData name="Juan Carlos Fernández Salinas" userId="8fd70c4e-a013-426d-aa50-0c966932dbc0" providerId="ADAL" clId="{7A532A4C-0D71-43C7-858A-BD254D3538D6}" dt="2021-06-23T10:48:32.890" v="439" actId="478"/>
          <ac:spMkLst>
            <pc:docMk/>
            <pc:sldMk cId="229699201" sldId="424"/>
            <ac:spMk id="5" creationId="{00000000-0000-0000-0000-000000000000}"/>
          </ac:spMkLst>
        </pc:spChg>
        <pc:spChg chg="mod">
          <ac:chgData name="Juan Carlos Fernández Salinas" userId="8fd70c4e-a013-426d-aa50-0c966932dbc0" providerId="ADAL" clId="{7A532A4C-0D71-43C7-858A-BD254D3538D6}" dt="2021-06-25T08:10:14.696" v="1012" actId="207"/>
          <ac:spMkLst>
            <pc:docMk/>
            <pc:sldMk cId="229699201" sldId="424"/>
            <ac:spMk id="7" creationId="{00000000-0000-0000-0000-000000000000}"/>
          </ac:spMkLst>
        </pc:spChg>
        <pc:spChg chg="mod">
          <ac:chgData name="Juan Carlos Fernández Salinas" userId="8fd70c4e-a013-426d-aa50-0c966932dbc0" providerId="ADAL" clId="{7A532A4C-0D71-43C7-858A-BD254D3538D6}" dt="2021-06-25T08:22:48.343" v="1080" actId="1076"/>
          <ac:spMkLst>
            <pc:docMk/>
            <pc:sldMk cId="229699201" sldId="424"/>
            <ac:spMk id="10" creationId="{00000000-0000-0000-0000-000000000000}"/>
          </ac:spMkLst>
        </pc:spChg>
        <pc:spChg chg="mod">
          <ac:chgData name="Juan Carlos Fernández Salinas" userId="8fd70c4e-a013-426d-aa50-0c966932dbc0" providerId="ADAL" clId="{7A532A4C-0D71-43C7-858A-BD254D3538D6}" dt="2021-06-23T10:47:36.106" v="433"/>
          <ac:spMkLst>
            <pc:docMk/>
            <pc:sldMk cId="229699201" sldId="424"/>
            <ac:spMk id="13" creationId="{A3DB91B3-9281-4F6E-B914-FA4D79D8F5C0}"/>
          </ac:spMkLst>
        </pc:spChg>
        <pc:spChg chg="add del mod">
          <ac:chgData name="Juan Carlos Fernández Salinas" userId="8fd70c4e-a013-426d-aa50-0c966932dbc0" providerId="ADAL" clId="{7A532A4C-0D71-43C7-858A-BD254D3538D6}" dt="2021-06-25T08:07:09.195" v="953" actId="478"/>
          <ac:spMkLst>
            <pc:docMk/>
            <pc:sldMk cId="229699201" sldId="424"/>
            <ac:spMk id="14" creationId="{96DE5654-CDFB-4BC2-A1D3-D71CC31EEED7}"/>
          </ac:spMkLst>
        </pc:spChg>
        <pc:spChg chg="add del mod">
          <ac:chgData name="Juan Carlos Fernández Salinas" userId="8fd70c4e-a013-426d-aa50-0c966932dbc0" providerId="ADAL" clId="{7A532A4C-0D71-43C7-858A-BD254D3538D6}" dt="2021-06-23T10:50:01.367" v="454" actId="478"/>
          <ac:spMkLst>
            <pc:docMk/>
            <pc:sldMk cId="229699201" sldId="424"/>
            <ac:spMk id="15" creationId="{22D22C7A-7F4E-4C80-8C91-3240848C52CF}"/>
          </ac:spMkLst>
        </pc:spChg>
        <pc:spChg chg="add del mod">
          <ac:chgData name="Juan Carlos Fernández Salinas" userId="8fd70c4e-a013-426d-aa50-0c966932dbc0" providerId="ADAL" clId="{7A532A4C-0D71-43C7-858A-BD254D3538D6}" dt="2021-06-25T07:30:04.310" v="741" actId="478"/>
          <ac:spMkLst>
            <pc:docMk/>
            <pc:sldMk cId="229699201" sldId="424"/>
            <ac:spMk id="15" creationId="{2DBD62C8-5880-4BCC-8565-80319591E1E4}"/>
          </ac:spMkLst>
        </pc:spChg>
        <pc:spChg chg="add del">
          <ac:chgData name="Juan Carlos Fernández Salinas" userId="8fd70c4e-a013-426d-aa50-0c966932dbc0" providerId="ADAL" clId="{7A532A4C-0D71-43C7-858A-BD254D3538D6}" dt="2021-06-25T07:37:01.962" v="749" actId="22"/>
          <ac:spMkLst>
            <pc:docMk/>
            <pc:sldMk cId="229699201" sldId="424"/>
            <ac:spMk id="16" creationId="{62893284-F62D-489C-B0B6-317D5F0E0244}"/>
          </ac:spMkLst>
        </pc:spChg>
        <pc:spChg chg="add del">
          <ac:chgData name="Juan Carlos Fernández Salinas" userId="8fd70c4e-a013-426d-aa50-0c966932dbc0" providerId="ADAL" clId="{7A532A4C-0D71-43C7-858A-BD254D3538D6}" dt="2021-06-25T07:37:23.838" v="751" actId="22"/>
          <ac:spMkLst>
            <pc:docMk/>
            <pc:sldMk cId="229699201" sldId="424"/>
            <ac:spMk id="17" creationId="{75187B8F-F1A4-45E8-B9F8-31B63255FE51}"/>
          </ac:spMkLst>
        </pc:spChg>
        <pc:spChg chg="add del mod">
          <ac:chgData name="Juan Carlos Fernández Salinas" userId="8fd70c4e-a013-426d-aa50-0c966932dbc0" providerId="ADAL" clId="{7A532A4C-0D71-43C7-858A-BD254D3538D6}" dt="2021-06-25T07:49:19.077" v="762" actId="478"/>
          <ac:spMkLst>
            <pc:docMk/>
            <pc:sldMk cId="229699201" sldId="424"/>
            <ac:spMk id="18" creationId="{4FAEEE55-207A-4E31-904A-12EC35612130}"/>
          </ac:spMkLst>
        </pc:spChg>
        <pc:spChg chg="add del mod">
          <ac:chgData name="Juan Carlos Fernández Salinas" userId="8fd70c4e-a013-426d-aa50-0c966932dbc0" providerId="ADAL" clId="{7A532A4C-0D71-43C7-858A-BD254D3538D6}" dt="2021-06-25T08:03:37.176" v="950" actId="478"/>
          <ac:spMkLst>
            <pc:docMk/>
            <pc:sldMk cId="229699201" sldId="424"/>
            <ac:spMk id="19" creationId="{73D75B83-0E35-43E1-9CBE-A2C80E512F0B}"/>
          </ac:spMkLst>
        </pc:spChg>
        <pc:spChg chg="add mod">
          <ac:chgData name="Juan Carlos Fernández Salinas" userId="8fd70c4e-a013-426d-aa50-0c966932dbc0" providerId="ADAL" clId="{7A532A4C-0D71-43C7-858A-BD254D3538D6}" dt="2021-06-25T08:22:54.907" v="1081" actId="1076"/>
          <ac:spMkLst>
            <pc:docMk/>
            <pc:sldMk cId="229699201" sldId="424"/>
            <ac:spMk id="20" creationId="{3294F18B-A294-43AB-A8CA-391AC5BB4685}"/>
          </ac:spMkLst>
        </pc:spChg>
        <pc:spChg chg="add del mod">
          <ac:chgData name="Juan Carlos Fernández Salinas" userId="8fd70c4e-a013-426d-aa50-0c966932dbc0" providerId="ADAL" clId="{7A532A4C-0D71-43C7-858A-BD254D3538D6}" dt="2021-06-25T08:00:40.588" v="792"/>
          <ac:spMkLst>
            <pc:docMk/>
            <pc:sldMk cId="229699201" sldId="424"/>
            <ac:spMk id="21" creationId="{808329D3-330E-41A4-B7B0-88F01AD35B51}"/>
          </ac:spMkLst>
        </pc:spChg>
        <pc:spChg chg="add mod">
          <ac:chgData name="Juan Carlos Fernández Salinas" userId="8fd70c4e-a013-426d-aa50-0c966932dbc0" providerId="ADAL" clId="{7A532A4C-0D71-43C7-858A-BD254D3538D6}" dt="2021-06-25T08:22:44.484" v="1078" actId="1076"/>
          <ac:spMkLst>
            <pc:docMk/>
            <pc:sldMk cId="229699201" sldId="424"/>
            <ac:spMk id="22" creationId="{7D929812-55EF-4096-B2BF-0E044B32C58E}"/>
          </ac:spMkLst>
        </pc:spChg>
        <pc:spChg chg="add del mod">
          <ac:chgData name="Juan Carlos Fernández Salinas" userId="8fd70c4e-a013-426d-aa50-0c966932dbc0" providerId="ADAL" clId="{7A532A4C-0D71-43C7-858A-BD254D3538D6}" dt="2021-06-25T08:21:29.385" v="1074" actId="478"/>
          <ac:spMkLst>
            <pc:docMk/>
            <pc:sldMk cId="229699201" sldId="424"/>
            <ac:spMk id="23" creationId="{646960EE-CD5A-4F7B-AC24-6DB46B817928}"/>
          </ac:spMkLst>
        </pc:spChg>
        <pc:spChg chg="add mod">
          <ac:chgData name="Juan Carlos Fernández Salinas" userId="8fd70c4e-a013-426d-aa50-0c966932dbc0" providerId="ADAL" clId="{7A532A4C-0D71-43C7-858A-BD254D3538D6}" dt="2021-06-25T08:22:31.654" v="1077"/>
          <ac:spMkLst>
            <pc:docMk/>
            <pc:sldMk cId="229699201" sldId="424"/>
            <ac:spMk id="24" creationId="{0ADDE4FD-DF3C-44C3-8324-42FB1DE10AD7}"/>
          </ac:spMkLst>
        </pc:spChg>
        <pc:grpChg chg="add mod">
          <ac:chgData name="Juan Carlos Fernández Salinas" userId="8fd70c4e-a013-426d-aa50-0c966932dbc0" providerId="ADAL" clId="{7A532A4C-0D71-43C7-858A-BD254D3538D6}" dt="2021-06-23T10:47:48.795" v="435" actId="1076"/>
          <ac:grpSpMkLst>
            <pc:docMk/>
            <pc:sldMk cId="229699201" sldId="424"/>
            <ac:grpSpMk id="11" creationId="{F2818D8B-2E62-435A-948F-72851C4D74FF}"/>
          </ac:grpSpMkLst>
        </pc:grpChg>
        <pc:graphicFrameChg chg="mod">
          <ac:chgData name="Juan Carlos Fernández Salinas" userId="8fd70c4e-a013-426d-aa50-0c966932dbc0" providerId="ADAL" clId="{7A532A4C-0D71-43C7-858A-BD254D3538D6}" dt="2021-06-25T08:16:17.635" v="1062" actId="20577"/>
          <ac:graphicFrameMkLst>
            <pc:docMk/>
            <pc:sldMk cId="229699201" sldId="424"/>
            <ac:graphicFrameMk id="6" creationId="{00000000-0000-0000-0000-000000000000}"/>
          </ac:graphicFrameMkLst>
        </pc:graphicFrameChg>
        <pc:picChg chg="del">
          <ac:chgData name="Juan Carlos Fernández Salinas" userId="8fd70c4e-a013-426d-aa50-0c966932dbc0" providerId="ADAL" clId="{7A532A4C-0D71-43C7-858A-BD254D3538D6}" dt="2021-06-23T10:47:00.489" v="426" actId="478"/>
          <ac:picMkLst>
            <pc:docMk/>
            <pc:sldMk cId="229699201" sldId="424"/>
            <ac:picMk id="8" creationId="{926C5E45-B257-4B1B-A3CA-7F735D1E2EA9}"/>
          </ac:picMkLst>
        </pc:picChg>
        <pc:picChg chg="add mod">
          <ac:chgData name="Juan Carlos Fernández Salinas" userId="8fd70c4e-a013-426d-aa50-0c966932dbc0" providerId="ADAL" clId="{7A532A4C-0D71-43C7-858A-BD254D3538D6}" dt="2021-06-23T10:47:19.780" v="431" actId="1076"/>
          <ac:picMkLst>
            <pc:docMk/>
            <pc:sldMk cId="229699201" sldId="424"/>
            <ac:picMk id="9" creationId="{3C1BC7F8-E7F7-493A-91F1-58975A45BCA7}"/>
          </ac:picMkLst>
        </pc:picChg>
        <pc:picChg chg="mod">
          <ac:chgData name="Juan Carlos Fernández Salinas" userId="8fd70c4e-a013-426d-aa50-0c966932dbc0" providerId="ADAL" clId="{7A532A4C-0D71-43C7-858A-BD254D3538D6}" dt="2021-06-23T10:47:36.106" v="433"/>
          <ac:picMkLst>
            <pc:docMk/>
            <pc:sldMk cId="229699201" sldId="424"/>
            <ac:picMk id="12" creationId="{2EF4F560-1D4F-486F-A462-F22897D89603}"/>
          </ac:picMkLst>
        </pc:picChg>
        <pc:picChg chg="add mod">
          <ac:chgData name="Juan Carlos Fernández Salinas" userId="8fd70c4e-a013-426d-aa50-0c966932dbc0" providerId="ADAL" clId="{7A532A4C-0D71-43C7-858A-BD254D3538D6}" dt="2021-06-25T08:40:06.386" v="1087" actId="1076"/>
          <ac:picMkLst>
            <pc:docMk/>
            <pc:sldMk cId="229699201" sldId="424"/>
            <ac:picMk id="25" creationId="{DAE2BE12-05AB-4CCB-9018-95F863B4CDCC}"/>
          </ac:picMkLst>
        </pc:picChg>
      </pc:sldChg>
      <pc:sldChg chg="addSp delSp modSp del mod">
        <pc:chgData name="Juan Carlos Fernández Salinas" userId="8fd70c4e-a013-426d-aa50-0c966932dbc0" providerId="ADAL" clId="{7A532A4C-0D71-43C7-858A-BD254D3538D6}" dt="2021-06-26T20:05:58.873" v="3618" actId="47"/>
        <pc:sldMkLst>
          <pc:docMk/>
          <pc:sldMk cId="1541187345" sldId="1252"/>
        </pc:sldMkLst>
        <pc:spChg chg="del">
          <ac:chgData name="Juan Carlos Fernández Salinas" userId="8fd70c4e-a013-426d-aa50-0c966932dbc0" providerId="ADAL" clId="{7A532A4C-0D71-43C7-858A-BD254D3538D6}" dt="2021-06-26T19:04:54.634" v="3063" actId="478"/>
          <ac:spMkLst>
            <pc:docMk/>
            <pc:sldMk cId="1541187345" sldId="1252"/>
            <ac:spMk id="2" creationId="{3070B8EB-A28E-416B-A8C5-C6F1CA68AA8F}"/>
          </ac:spMkLst>
        </pc:spChg>
        <pc:spChg chg="mod">
          <ac:chgData name="Juan Carlos Fernández Salinas" userId="8fd70c4e-a013-426d-aa50-0c966932dbc0" providerId="ADAL" clId="{7A532A4C-0D71-43C7-858A-BD254D3538D6}" dt="2021-06-26T20:02:18.759" v="3564" actId="14100"/>
          <ac:spMkLst>
            <pc:docMk/>
            <pc:sldMk cId="1541187345" sldId="1252"/>
            <ac:spMk id="6" creationId="{00000000-0000-0000-0000-000000000000}"/>
          </ac:spMkLst>
        </pc:spChg>
        <pc:spChg chg="add del mod">
          <ac:chgData name="Juan Carlos Fernández Salinas" userId="8fd70c4e-a013-426d-aa50-0c966932dbc0" providerId="ADAL" clId="{7A532A4C-0D71-43C7-858A-BD254D3538D6}" dt="2021-06-26T19:05:48.646" v="3072"/>
          <ac:spMkLst>
            <pc:docMk/>
            <pc:sldMk cId="1541187345" sldId="1252"/>
            <ac:spMk id="9" creationId="{8A2AD9C5-FE11-4715-BC39-A713027E2650}"/>
          </ac:spMkLst>
        </pc:spChg>
        <pc:spChg chg="add mod">
          <ac:chgData name="Juan Carlos Fernández Salinas" userId="8fd70c4e-a013-426d-aa50-0c966932dbc0" providerId="ADAL" clId="{7A532A4C-0D71-43C7-858A-BD254D3538D6}" dt="2021-06-26T20:02:09.429" v="3562" actId="1076"/>
          <ac:spMkLst>
            <pc:docMk/>
            <pc:sldMk cId="1541187345" sldId="1252"/>
            <ac:spMk id="10" creationId="{C619F3B7-3D99-468C-BA15-671078A2E96E}"/>
          </ac:spMkLst>
        </pc:spChg>
        <pc:spChg chg="mod">
          <ac:chgData name="Juan Carlos Fernández Salinas" userId="8fd70c4e-a013-426d-aa50-0c966932dbc0" providerId="ADAL" clId="{7A532A4C-0D71-43C7-858A-BD254D3538D6}" dt="2021-06-26T19:14:20.625" v="3147" actId="20577"/>
          <ac:spMkLst>
            <pc:docMk/>
            <pc:sldMk cId="1541187345" sldId="1252"/>
            <ac:spMk id="19" creationId="{60E2588B-C94A-4194-BFF6-E2F42B7B421D}"/>
          </ac:spMkLst>
        </pc:spChg>
        <pc:grpChg chg="del">
          <ac:chgData name="Juan Carlos Fernández Salinas" userId="8fd70c4e-a013-426d-aa50-0c966932dbc0" providerId="ADAL" clId="{7A532A4C-0D71-43C7-858A-BD254D3538D6}" dt="2021-06-26T19:33:36.286" v="3345" actId="478"/>
          <ac:grpSpMkLst>
            <pc:docMk/>
            <pc:sldMk cId="1541187345" sldId="1252"/>
            <ac:grpSpMk id="14" creationId="{F2C12D44-F302-4997-BA2B-92A93F9E26FA}"/>
          </ac:grpSpMkLst>
        </pc:grpChg>
        <pc:picChg chg="add del mod">
          <ac:chgData name="Juan Carlos Fernández Salinas" userId="8fd70c4e-a013-426d-aa50-0c966932dbc0" providerId="ADAL" clId="{7A532A4C-0D71-43C7-858A-BD254D3538D6}" dt="2021-06-26T19:33:34.147" v="3343" actId="478"/>
          <ac:picMkLst>
            <pc:docMk/>
            <pc:sldMk cId="1541187345" sldId="1252"/>
            <ac:picMk id="11" creationId="{E410B956-AB06-4EA4-85F8-1F8C2551F679}"/>
          </ac:picMkLst>
        </pc:picChg>
        <pc:picChg chg="add del mod">
          <ac:chgData name="Juan Carlos Fernández Salinas" userId="8fd70c4e-a013-426d-aa50-0c966932dbc0" providerId="ADAL" clId="{7A532A4C-0D71-43C7-858A-BD254D3538D6}" dt="2021-06-26T19:33:35.451" v="3344" actId="478"/>
          <ac:picMkLst>
            <pc:docMk/>
            <pc:sldMk cId="1541187345" sldId="1252"/>
            <ac:picMk id="12" creationId="{E9F3EFBE-D2E3-4B80-8573-D79C3893C802}"/>
          </ac:picMkLst>
        </pc:picChg>
        <pc:picChg chg="add mod">
          <ac:chgData name="Juan Carlos Fernández Salinas" userId="8fd70c4e-a013-426d-aa50-0c966932dbc0" providerId="ADAL" clId="{7A532A4C-0D71-43C7-858A-BD254D3538D6}" dt="2021-06-26T20:02:00.622" v="3560" actId="1076"/>
          <ac:picMkLst>
            <pc:docMk/>
            <pc:sldMk cId="1541187345" sldId="1252"/>
            <ac:picMk id="13" creationId="{B708D06A-FE21-4CE1-840A-EE95B9C0D302}"/>
          </ac:picMkLst>
        </pc:picChg>
        <pc:picChg chg="add mod">
          <ac:chgData name="Juan Carlos Fernández Salinas" userId="8fd70c4e-a013-426d-aa50-0c966932dbc0" providerId="ADAL" clId="{7A532A4C-0D71-43C7-858A-BD254D3538D6}" dt="2021-06-26T20:01:43.791" v="3558" actId="1076"/>
          <ac:picMkLst>
            <pc:docMk/>
            <pc:sldMk cId="1541187345" sldId="1252"/>
            <ac:picMk id="17" creationId="{56DC5B29-7B9D-4E24-8159-DFB3666F2074}"/>
          </ac:picMkLst>
        </pc:picChg>
      </pc:sldChg>
      <pc:sldChg chg="addSp delSp modSp mod delAnim">
        <pc:chgData name="Juan Carlos Fernández Salinas" userId="8fd70c4e-a013-426d-aa50-0c966932dbc0" providerId="ADAL" clId="{7A532A4C-0D71-43C7-858A-BD254D3538D6}" dt="2021-06-27T08:21:49.477" v="4014" actId="20577"/>
        <pc:sldMkLst>
          <pc:docMk/>
          <pc:sldMk cId="3817478990" sldId="1253"/>
        </pc:sldMkLst>
        <pc:spChg chg="del">
          <ac:chgData name="Juan Carlos Fernández Salinas" userId="8fd70c4e-a013-426d-aa50-0c966932dbc0" providerId="ADAL" clId="{7A532A4C-0D71-43C7-858A-BD254D3538D6}" dt="2021-06-26T19:04:48.676" v="3062" actId="478"/>
          <ac:spMkLst>
            <pc:docMk/>
            <pc:sldMk cId="3817478990" sldId="1253"/>
            <ac:spMk id="2" creationId="{1EBD3FDE-ED60-47DA-874F-6237B0D4B113}"/>
          </ac:spMkLst>
        </pc:spChg>
        <pc:spChg chg="add del mod">
          <ac:chgData name="Juan Carlos Fernández Salinas" userId="8fd70c4e-a013-426d-aa50-0c966932dbc0" providerId="ADAL" clId="{7A532A4C-0D71-43C7-858A-BD254D3538D6}" dt="2021-06-26T19:05:46.991" v="3071"/>
          <ac:spMkLst>
            <pc:docMk/>
            <pc:sldMk cId="3817478990" sldId="1253"/>
            <ac:spMk id="16" creationId="{7D245B54-0B5A-4CFE-BA0F-4E96ACE7FFF3}"/>
          </ac:spMkLst>
        </pc:spChg>
        <pc:spChg chg="add mod">
          <ac:chgData name="Juan Carlos Fernández Salinas" userId="8fd70c4e-a013-426d-aa50-0c966932dbc0" providerId="ADAL" clId="{7A532A4C-0D71-43C7-858A-BD254D3538D6}" dt="2021-06-26T20:03:27.503" v="3575" actId="1076"/>
          <ac:spMkLst>
            <pc:docMk/>
            <pc:sldMk cId="3817478990" sldId="1253"/>
            <ac:spMk id="17" creationId="{6C67FD6B-67FE-4C82-ADAD-09C8E4BDAD7D}"/>
          </ac:spMkLst>
        </pc:spChg>
        <pc:spChg chg="mod">
          <ac:chgData name="Juan Carlos Fernández Salinas" userId="8fd70c4e-a013-426d-aa50-0c966932dbc0" providerId="ADAL" clId="{7A532A4C-0D71-43C7-858A-BD254D3538D6}" dt="2021-06-26T20:03:47.013" v="3578" actId="14100"/>
          <ac:spMkLst>
            <pc:docMk/>
            <pc:sldMk cId="3817478990" sldId="1253"/>
            <ac:spMk id="34" creationId="{D8FA0A45-C25A-40DF-B9B9-ADDB67EEFDD4}"/>
          </ac:spMkLst>
        </pc:spChg>
        <pc:spChg chg="mod">
          <ac:chgData name="Juan Carlos Fernández Salinas" userId="8fd70c4e-a013-426d-aa50-0c966932dbc0" providerId="ADAL" clId="{7A532A4C-0D71-43C7-858A-BD254D3538D6}" dt="2021-06-27T08:21:49.477" v="4014" actId="20577"/>
          <ac:spMkLst>
            <pc:docMk/>
            <pc:sldMk cId="3817478990" sldId="1253"/>
            <ac:spMk id="35" creationId="{7DEE09DB-F69F-4C68-9F5F-1925165BD5BB}"/>
          </ac:spMkLst>
        </pc:spChg>
        <pc:grpChg chg="del">
          <ac:chgData name="Juan Carlos Fernández Salinas" userId="8fd70c4e-a013-426d-aa50-0c966932dbc0" providerId="ADAL" clId="{7A532A4C-0D71-43C7-858A-BD254D3538D6}" dt="2021-06-26T19:33:26.225" v="3341" actId="478"/>
          <ac:grpSpMkLst>
            <pc:docMk/>
            <pc:sldMk cId="3817478990" sldId="1253"/>
            <ac:grpSpMk id="31" creationId="{C256A726-056F-4303-9593-47715FF7488D}"/>
          </ac:grpSpMkLst>
        </pc:grpChg>
        <pc:picChg chg="add del mod">
          <ac:chgData name="Juan Carlos Fernández Salinas" userId="8fd70c4e-a013-426d-aa50-0c966932dbc0" providerId="ADAL" clId="{7A532A4C-0D71-43C7-858A-BD254D3538D6}" dt="2021-06-26T19:33:24.016" v="3339" actId="478"/>
          <ac:picMkLst>
            <pc:docMk/>
            <pc:sldMk cId="3817478990" sldId="1253"/>
            <ac:picMk id="18" creationId="{C8BECFD6-A099-4542-8A0B-8A5B18D8E40E}"/>
          </ac:picMkLst>
        </pc:picChg>
        <pc:picChg chg="add del mod">
          <ac:chgData name="Juan Carlos Fernández Salinas" userId="8fd70c4e-a013-426d-aa50-0c966932dbc0" providerId="ADAL" clId="{7A532A4C-0D71-43C7-858A-BD254D3538D6}" dt="2021-06-26T19:33:24.995" v="3340" actId="478"/>
          <ac:picMkLst>
            <pc:docMk/>
            <pc:sldMk cId="3817478990" sldId="1253"/>
            <ac:picMk id="23" creationId="{12185B41-43AF-4C83-97CD-2CDB7D4F2EA4}"/>
          </ac:picMkLst>
        </pc:picChg>
        <pc:picChg chg="add mod">
          <ac:chgData name="Juan Carlos Fernández Salinas" userId="8fd70c4e-a013-426d-aa50-0c966932dbc0" providerId="ADAL" clId="{7A532A4C-0D71-43C7-858A-BD254D3538D6}" dt="2021-06-27T08:20:07.661" v="3996" actId="1035"/>
          <ac:picMkLst>
            <pc:docMk/>
            <pc:sldMk cId="3817478990" sldId="1253"/>
            <ac:picMk id="24" creationId="{1BAE80FD-0A3A-414A-AC00-5F76C1C8D818}"/>
          </ac:picMkLst>
        </pc:picChg>
        <pc:picChg chg="add mod">
          <ac:chgData name="Juan Carlos Fernández Salinas" userId="8fd70c4e-a013-426d-aa50-0c966932dbc0" providerId="ADAL" clId="{7A532A4C-0D71-43C7-858A-BD254D3538D6}" dt="2021-06-26T20:03:04.592" v="3570" actId="1076"/>
          <ac:picMkLst>
            <pc:docMk/>
            <pc:sldMk cId="3817478990" sldId="1253"/>
            <ac:picMk id="27" creationId="{F65CE60D-92E2-4C0C-BAEE-7A20368C4CCE}"/>
          </ac:picMkLst>
        </pc:picChg>
        <pc:picChg chg="mod">
          <ac:chgData name="Juan Carlos Fernández Salinas" userId="8fd70c4e-a013-426d-aa50-0c966932dbc0" providerId="ADAL" clId="{7A532A4C-0D71-43C7-858A-BD254D3538D6}" dt="2021-06-26T20:04:08.436" v="3585" actId="1038"/>
          <ac:picMkLst>
            <pc:docMk/>
            <pc:sldMk cId="3817478990" sldId="1253"/>
            <ac:picMk id="1026" creationId="{00000000-0000-0000-0000-000000000000}"/>
          </ac:picMkLst>
        </pc:picChg>
        <pc:cxnChg chg="del mod">
          <ac:chgData name="Juan Carlos Fernández Salinas" userId="8fd70c4e-a013-426d-aa50-0c966932dbc0" providerId="ADAL" clId="{7A532A4C-0D71-43C7-858A-BD254D3538D6}" dt="2021-06-26T20:04:34.657" v="3588" actId="478"/>
          <ac:cxnSpMkLst>
            <pc:docMk/>
            <pc:sldMk cId="3817478990" sldId="1253"/>
            <ac:cxnSpMk id="19" creationId="{17B45802-18C0-4707-B4FF-641E97B4439C}"/>
          </ac:cxnSpMkLst>
        </pc:cxnChg>
        <pc:cxnChg chg="del mod">
          <ac:chgData name="Juan Carlos Fernández Salinas" userId="8fd70c4e-a013-426d-aa50-0c966932dbc0" providerId="ADAL" clId="{7A532A4C-0D71-43C7-858A-BD254D3538D6}" dt="2021-06-26T20:04:32.754" v="3587" actId="478"/>
          <ac:cxnSpMkLst>
            <pc:docMk/>
            <pc:sldMk cId="3817478990" sldId="1253"/>
            <ac:cxnSpMk id="20" creationId="{00000000-0000-0000-0000-000000000000}"/>
          </ac:cxnSpMkLst>
        </pc:cxnChg>
        <pc:cxnChg chg="del mod">
          <ac:chgData name="Juan Carlos Fernández Salinas" userId="8fd70c4e-a013-426d-aa50-0c966932dbc0" providerId="ADAL" clId="{7A532A4C-0D71-43C7-858A-BD254D3538D6}" dt="2021-06-26T20:04:37.200" v="3589" actId="478"/>
          <ac:cxnSpMkLst>
            <pc:docMk/>
            <pc:sldMk cId="3817478990" sldId="1253"/>
            <ac:cxnSpMk id="21" creationId="{233AB258-65D7-4471-BE08-0D2DE821896E}"/>
          </ac:cxnSpMkLst>
        </pc:cxnChg>
        <pc:cxnChg chg="del mod">
          <ac:chgData name="Juan Carlos Fernández Salinas" userId="8fd70c4e-a013-426d-aa50-0c966932dbc0" providerId="ADAL" clId="{7A532A4C-0D71-43C7-858A-BD254D3538D6}" dt="2021-06-26T20:04:39.229" v="3590" actId="478"/>
          <ac:cxnSpMkLst>
            <pc:docMk/>
            <pc:sldMk cId="3817478990" sldId="1253"/>
            <ac:cxnSpMk id="22" creationId="{C8D6D4C1-84C6-418D-B512-E58CACB8BC84}"/>
          </ac:cxnSpMkLst>
        </pc:cxnChg>
        <pc:cxnChg chg="del mod">
          <ac:chgData name="Juan Carlos Fernández Salinas" userId="8fd70c4e-a013-426d-aa50-0c966932dbc0" providerId="ADAL" clId="{7A532A4C-0D71-43C7-858A-BD254D3538D6}" dt="2021-06-26T20:04:40.248" v="3591" actId="478"/>
          <ac:cxnSpMkLst>
            <pc:docMk/>
            <pc:sldMk cId="3817478990" sldId="1253"/>
            <ac:cxnSpMk id="25" creationId="{87EAFFE2-3BFE-4845-866D-70AF213939DB}"/>
          </ac:cxnSpMkLst>
        </pc:cxnChg>
        <pc:cxnChg chg="del mod">
          <ac:chgData name="Juan Carlos Fernández Salinas" userId="8fd70c4e-a013-426d-aa50-0c966932dbc0" providerId="ADAL" clId="{7A532A4C-0D71-43C7-858A-BD254D3538D6}" dt="2021-06-26T20:04:41.228" v="3592" actId="478"/>
          <ac:cxnSpMkLst>
            <pc:docMk/>
            <pc:sldMk cId="3817478990" sldId="1253"/>
            <ac:cxnSpMk id="26" creationId="{512AB871-E1F0-4E99-929E-1B466C5920EA}"/>
          </ac:cxnSpMkLst>
        </pc:cxnChg>
        <pc:cxnChg chg="del mod">
          <ac:chgData name="Juan Carlos Fernández Salinas" userId="8fd70c4e-a013-426d-aa50-0c966932dbc0" providerId="ADAL" clId="{7A532A4C-0D71-43C7-858A-BD254D3538D6}" dt="2021-06-26T20:04:42.450" v="3593" actId="478"/>
          <ac:cxnSpMkLst>
            <pc:docMk/>
            <pc:sldMk cId="3817478990" sldId="1253"/>
            <ac:cxnSpMk id="29" creationId="{0B3AC1A7-7D45-434B-8626-3C7A9306F10D}"/>
          </ac:cxnSpMkLst>
        </pc:cxnChg>
      </pc:sldChg>
      <pc:sldChg chg="addSp delSp modSp del mod">
        <pc:chgData name="Juan Carlos Fernández Salinas" userId="8fd70c4e-a013-426d-aa50-0c966932dbc0" providerId="ADAL" clId="{7A532A4C-0D71-43C7-858A-BD254D3538D6}" dt="2021-06-27T07:08:52.341" v="3831" actId="47"/>
        <pc:sldMkLst>
          <pc:docMk/>
          <pc:sldMk cId="3227035721" sldId="1254"/>
        </pc:sldMkLst>
        <pc:spChg chg="add del mod">
          <ac:chgData name="Juan Carlos Fernández Salinas" userId="8fd70c4e-a013-426d-aa50-0c966932dbc0" providerId="ADAL" clId="{7A532A4C-0D71-43C7-858A-BD254D3538D6}" dt="2021-06-26T20:06:41.068" v="3625" actId="478"/>
          <ac:spMkLst>
            <pc:docMk/>
            <pc:sldMk cId="3227035721" sldId="1254"/>
            <ac:spMk id="8" creationId="{1C3032CB-DE02-406B-BC11-A0718B395758}"/>
          </ac:spMkLst>
        </pc:spChg>
        <pc:spChg chg="mod">
          <ac:chgData name="Juan Carlos Fernández Salinas" userId="8fd70c4e-a013-426d-aa50-0c966932dbc0" providerId="ADAL" clId="{7A532A4C-0D71-43C7-858A-BD254D3538D6}" dt="2021-06-26T20:06:24.284" v="3623" actId="1076"/>
          <ac:spMkLst>
            <pc:docMk/>
            <pc:sldMk cId="3227035721" sldId="1254"/>
            <ac:spMk id="12" creationId="{DC125535-634A-4525-A2FE-62FD227CEA21}"/>
          </ac:spMkLst>
        </pc:spChg>
        <pc:grpChg chg="del mod">
          <ac:chgData name="Juan Carlos Fernández Salinas" userId="8fd70c4e-a013-426d-aa50-0c966932dbc0" providerId="ADAL" clId="{7A532A4C-0D71-43C7-858A-BD254D3538D6}" dt="2021-06-26T19:33:04.483" v="3335" actId="478"/>
          <ac:grpSpMkLst>
            <pc:docMk/>
            <pc:sldMk cId="3227035721" sldId="1254"/>
            <ac:grpSpMk id="9" creationId="{191FDAD0-DA09-4833-8AB8-EFE2375EFFE5}"/>
          </ac:grpSpMkLst>
        </pc:grpChg>
        <pc:picChg chg="add del mod">
          <ac:chgData name="Juan Carlos Fernández Salinas" userId="8fd70c4e-a013-426d-aa50-0c966932dbc0" providerId="ADAL" clId="{7A532A4C-0D71-43C7-858A-BD254D3538D6}" dt="2021-06-27T07:05:37.814" v="3762" actId="478"/>
          <ac:picMkLst>
            <pc:docMk/>
            <pc:sldMk cId="3227035721" sldId="1254"/>
            <ac:picMk id="7" creationId="{3869491B-3A7C-4EA4-9C61-3D30D4B74CFE}"/>
          </ac:picMkLst>
        </pc:picChg>
        <pc:picChg chg="add del mod">
          <ac:chgData name="Juan Carlos Fernández Salinas" userId="8fd70c4e-a013-426d-aa50-0c966932dbc0" providerId="ADAL" clId="{7A532A4C-0D71-43C7-858A-BD254D3538D6}" dt="2021-06-26T19:33:03.465" v="3334" actId="478"/>
          <ac:picMkLst>
            <pc:docMk/>
            <pc:sldMk cId="3227035721" sldId="1254"/>
            <ac:picMk id="13" creationId="{1EB007B3-C5E9-49E4-8588-6151C447A666}"/>
          </ac:picMkLst>
        </pc:picChg>
        <pc:picChg chg="add del mod">
          <ac:chgData name="Juan Carlos Fernández Salinas" userId="8fd70c4e-a013-426d-aa50-0c966932dbc0" providerId="ADAL" clId="{7A532A4C-0D71-43C7-858A-BD254D3538D6}" dt="2021-06-26T19:33:01.674" v="3333" actId="478"/>
          <ac:picMkLst>
            <pc:docMk/>
            <pc:sldMk cId="3227035721" sldId="1254"/>
            <ac:picMk id="14" creationId="{29354121-64DD-44CD-82E8-06C57001FBDE}"/>
          </ac:picMkLst>
        </pc:picChg>
        <pc:picChg chg="add del mod">
          <ac:chgData name="Juan Carlos Fernández Salinas" userId="8fd70c4e-a013-426d-aa50-0c966932dbc0" providerId="ADAL" clId="{7A532A4C-0D71-43C7-858A-BD254D3538D6}" dt="2021-06-26T20:06:45.430" v="3626" actId="478"/>
          <ac:picMkLst>
            <pc:docMk/>
            <pc:sldMk cId="3227035721" sldId="1254"/>
            <ac:picMk id="15" creationId="{713B8533-A348-416D-9EDA-73881A331D9E}"/>
          </ac:picMkLst>
        </pc:picChg>
        <pc:picChg chg="add mod">
          <ac:chgData name="Juan Carlos Fernández Salinas" userId="8fd70c4e-a013-426d-aa50-0c966932dbc0" providerId="ADAL" clId="{7A532A4C-0D71-43C7-858A-BD254D3538D6}" dt="2021-06-26T20:06:14.568" v="3620" actId="1076"/>
          <ac:picMkLst>
            <pc:docMk/>
            <pc:sldMk cId="3227035721" sldId="1254"/>
            <ac:picMk id="16" creationId="{CAA7A99B-704E-450F-823B-F50A129ED010}"/>
          </ac:picMkLst>
        </pc:picChg>
        <pc:picChg chg="mod">
          <ac:chgData name="Juan Carlos Fernández Salinas" userId="8fd70c4e-a013-426d-aa50-0c966932dbc0" providerId="ADAL" clId="{7A532A4C-0D71-43C7-858A-BD254D3538D6}" dt="2021-06-26T20:06:19.185" v="3622" actId="1076"/>
          <ac:picMkLst>
            <pc:docMk/>
            <pc:sldMk cId="3227035721" sldId="1254"/>
            <ac:picMk id="1026" creationId="{00000000-0000-0000-0000-000000000000}"/>
          </ac:picMkLst>
        </pc:picChg>
      </pc:sldChg>
      <pc:sldChg chg="addSp delSp modSp mod">
        <pc:chgData name="Juan Carlos Fernández Salinas" userId="8fd70c4e-a013-426d-aa50-0c966932dbc0" providerId="ADAL" clId="{7A532A4C-0D71-43C7-858A-BD254D3538D6}" dt="2021-06-27T08:22:15.917" v="4020" actId="20577"/>
        <pc:sldMkLst>
          <pc:docMk/>
          <pc:sldMk cId="2268682390" sldId="1255"/>
        </pc:sldMkLst>
        <pc:spChg chg="mod">
          <ac:chgData name="Juan Carlos Fernández Salinas" userId="8fd70c4e-a013-426d-aa50-0c966932dbc0" providerId="ADAL" clId="{7A532A4C-0D71-43C7-858A-BD254D3538D6}" dt="2021-06-27T08:22:15.917" v="4020" actId="20577"/>
          <ac:spMkLst>
            <pc:docMk/>
            <pc:sldMk cId="2268682390" sldId="1255"/>
            <ac:spMk id="2" creationId="{C250538D-0A7F-4339-A3C0-D8D3661D30B2}"/>
          </ac:spMkLst>
        </pc:spChg>
        <pc:spChg chg="del">
          <ac:chgData name="Juan Carlos Fernández Salinas" userId="8fd70c4e-a013-426d-aa50-0c966932dbc0" providerId="ADAL" clId="{7A532A4C-0D71-43C7-858A-BD254D3538D6}" dt="2021-06-26T19:04:32.537" v="3060" actId="478"/>
          <ac:spMkLst>
            <pc:docMk/>
            <pc:sldMk cId="2268682390" sldId="1255"/>
            <ac:spMk id="3" creationId="{2A341011-FDD4-4866-8B7D-FCD27E8D6694}"/>
          </ac:spMkLst>
        </pc:spChg>
        <pc:spChg chg="add mod">
          <ac:chgData name="Juan Carlos Fernández Salinas" userId="8fd70c4e-a013-426d-aa50-0c966932dbc0" providerId="ADAL" clId="{7A532A4C-0D71-43C7-858A-BD254D3538D6}" dt="2021-06-26T19:19:22.858" v="3168"/>
          <ac:spMkLst>
            <pc:docMk/>
            <pc:sldMk cId="2268682390" sldId="1255"/>
            <ac:spMk id="9" creationId="{D32F322E-342F-4947-ADD6-1B12A92204A1}"/>
          </ac:spMkLst>
        </pc:spChg>
        <pc:grpChg chg="del">
          <ac:chgData name="Juan Carlos Fernández Salinas" userId="8fd70c4e-a013-426d-aa50-0c966932dbc0" providerId="ADAL" clId="{7A532A4C-0D71-43C7-858A-BD254D3538D6}" dt="2021-06-26T19:32:38.180" v="3325" actId="478"/>
          <ac:grpSpMkLst>
            <pc:docMk/>
            <pc:sldMk cId="2268682390" sldId="1255"/>
            <ac:grpSpMk id="15" creationId="{5BFE9098-4029-4F99-BF90-6AD459BD95E4}"/>
          </ac:grpSpMkLst>
        </pc:grpChg>
        <pc:picChg chg="add del mod">
          <ac:chgData name="Juan Carlos Fernández Salinas" userId="8fd70c4e-a013-426d-aa50-0c966932dbc0" providerId="ADAL" clId="{7A532A4C-0D71-43C7-858A-BD254D3538D6}" dt="2021-06-26T19:32:40.582" v="3327" actId="478"/>
          <ac:picMkLst>
            <pc:docMk/>
            <pc:sldMk cId="2268682390" sldId="1255"/>
            <ac:picMk id="10" creationId="{1453D520-639A-469E-AEDF-732AEDDDC3A5}"/>
          </ac:picMkLst>
        </pc:picChg>
        <pc:picChg chg="add del mod">
          <ac:chgData name="Juan Carlos Fernández Salinas" userId="8fd70c4e-a013-426d-aa50-0c966932dbc0" providerId="ADAL" clId="{7A532A4C-0D71-43C7-858A-BD254D3538D6}" dt="2021-06-26T19:32:39.230" v="3326" actId="478"/>
          <ac:picMkLst>
            <pc:docMk/>
            <pc:sldMk cId="2268682390" sldId="1255"/>
            <ac:picMk id="11" creationId="{3D39D498-C486-4BEE-BF16-5824FAD89575}"/>
          </ac:picMkLst>
        </pc:picChg>
        <pc:picChg chg="add mod">
          <ac:chgData name="Juan Carlos Fernández Salinas" userId="8fd70c4e-a013-426d-aa50-0c966932dbc0" providerId="ADAL" clId="{7A532A4C-0D71-43C7-858A-BD254D3538D6}" dt="2021-06-27T08:17:23.300" v="3989" actId="1037"/>
          <ac:picMkLst>
            <pc:docMk/>
            <pc:sldMk cId="2268682390" sldId="1255"/>
            <ac:picMk id="12" creationId="{D77F64BF-3410-41DD-A104-5DDF1E9316EF}"/>
          </ac:picMkLst>
        </pc:picChg>
        <pc:picChg chg="add mod">
          <ac:chgData name="Juan Carlos Fernández Salinas" userId="8fd70c4e-a013-426d-aa50-0c966932dbc0" providerId="ADAL" clId="{7A532A4C-0D71-43C7-858A-BD254D3538D6}" dt="2021-06-27T07:05:59.447" v="3765" actId="1038"/>
          <ac:picMkLst>
            <pc:docMk/>
            <pc:sldMk cId="2268682390" sldId="1255"/>
            <ac:picMk id="13" creationId="{720D067A-154C-4A3D-953A-256878DD671A}"/>
          </ac:picMkLst>
        </pc:picChg>
      </pc:sldChg>
      <pc:sldChg chg="add del">
        <pc:chgData name="Juan Carlos Fernández Salinas" userId="8fd70c4e-a013-426d-aa50-0c966932dbc0" providerId="ADAL" clId="{7A532A4C-0D71-43C7-858A-BD254D3538D6}" dt="2021-06-26T18:56:51.851" v="2924" actId="47"/>
        <pc:sldMkLst>
          <pc:docMk/>
          <pc:sldMk cId="2535935356" sldId="1256"/>
        </pc:sldMkLst>
      </pc:sldChg>
      <pc:sldChg chg="del">
        <pc:chgData name="Juan Carlos Fernández Salinas" userId="8fd70c4e-a013-426d-aa50-0c966932dbc0" providerId="ADAL" clId="{7A532A4C-0D71-43C7-858A-BD254D3538D6}" dt="2021-06-26T18:56:53.456" v="2925" actId="47"/>
        <pc:sldMkLst>
          <pc:docMk/>
          <pc:sldMk cId="3502749530" sldId="1257"/>
        </pc:sldMkLst>
      </pc:sldChg>
      <pc:sldChg chg="del">
        <pc:chgData name="Juan Carlos Fernández Salinas" userId="8fd70c4e-a013-426d-aa50-0c966932dbc0" providerId="ADAL" clId="{7A532A4C-0D71-43C7-858A-BD254D3538D6}" dt="2021-06-26T18:56:55.432" v="2926" actId="47"/>
        <pc:sldMkLst>
          <pc:docMk/>
          <pc:sldMk cId="1933344601" sldId="1258"/>
        </pc:sldMkLst>
      </pc:sldChg>
      <pc:sldChg chg="addSp delSp modSp mod">
        <pc:chgData name="Juan Carlos Fernández Salinas" userId="8fd70c4e-a013-426d-aa50-0c966932dbc0" providerId="ADAL" clId="{7A532A4C-0D71-43C7-858A-BD254D3538D6}" dt="2021-06-27T08:22:25.237" v="4022" actId="20577"/>
        <pc:sldMkLst>
          <pc:docMk/>
          <pc:sldMk cId="3778684635" sldId="1259"/>
        </pc:sldMkLst>
        <pc:spChg chg="del">
          <ac:chgData name="Juan Carlos Fernández Salinas" userId="8fd70c4e-a013-426d-aa50-0c966932dbc0" providerId="ADAL" clId="{7A532A4C-0D71-43C7-858A-BD254D3538D6}" dt="2021-06-26T19:04:27.263" v="3059" actId="478"/>
          <ac:spMkLst>
            <pc:docMk/>
            <pc:sldMk cId="3778684635" sldId="1259"/>
            <ac:spMk id="2" creationId="{6BB0C2C5-D13C-491E-80E2-D9B93BF5ACD3}"/>
          </ac:spMkLst>
        </pc:spChg>
        <pc:spChg chg="add mod">
          <ac:chgData name="Juan Carlos Fernández Salinas" userId="8fd70c4e-a013-426d-aa50-0c966932dbc0" providerId="ADAL" clId="{7A532A4C-0D71-43C7-858A-BD254D3538D6}" dt="2021-06-26T19:20:26.261" v="3175" actId="1076"/>
          <ac:spMkLst>
            <pc:docMk/>
            <pc:sldMk cId="3778684635" sldId="1259"/>
            <ac:spMk id="9" creationId="{9FBFE867-7343-4907-BE41-EB742297643F}"/>
          </ac:spMkLst>
        </pc:spChg>
        <pc:spChg chg="mod">
          <ac:chgData name="Juan Carlos Fernández Salinas" userId="8fd70c4e-a013-426d-aa50-0c966932dbc0" providerId="ADAL" clId="{7A532A4C-0D71-43C7-858A-BD254D3538D6}" dt="2021-06-26T20:07:23.772" v="3632" actId="1076"/>
          <ac:spMkLst>
            <pc:docMk/>
            <pc:sldMk cId="3778684635" sldId="1259"/>
            <ac:spMk id="12" creationId="{F91E692C-F033-4502-AB20-45CDF1F69BEE}"/>
          </ac:spMkLst>
        </pc:spChg>
        <pc:spChg chg="mod">
          <ac:chgData name="Juan Carlos Fernández Salinas" userId="8fd70c4e-a013-426d-aa50-0c966932dbc0" providerId="ADAL" clId="{7A532A4C-0D71-43C7-858A-BD254D3538D6}" dt="2021-06-27T08:22:25.237" v="4022" actId="20577"/>
          <ac:spMkLst>
            <pc:docMk/>
            <pc:sldMk cId="3778684635" sldId="1259"/>
            <ac:spMk id="19" creationId="{1710B3BF-7899-4A35-849B-04DD679B8E3B}"/>
          </ac:spMkLst>
        </pc:spChg>
        <pc:grpChg chg="del">
          <ac:chgData name="Juan Carlos Fernández Salinas" userId="8fd70c4e-a013-426d-aa50-0c966932dbc0" providerId="ADAL" clId="{7A532A4C-0D71-43C7-858A-BD254D3538D6}" dt="2021-06-26T19:32:30.578" v="3321" actId="478"/>
          <ac:grpSpMkLst>
            <pc:docMk/>
            <pc:sldMk cId="3778684635" sldId="1259"/>
            <ac:grpSpMk id="16" creationId="{C4F94554-2677-4C56-92BA-E86DD4569C81}"/>
          </ac:grpSpMkLst>
        </pc:grpChg>
        <pc:picChg chg="add del mod">
          <ac:chgData name="Juan Carlos Fernández Salinas" userId="8fd70c4e-a013-426d-aa50-0c966932dbc0" providerId="ADAL" clId="{7A532A4C-0D71-43C7-858A-BD254D3538D6}" dt="2021-06-26T19:32:32.622" v="3323" actId="478"/>
          <ac:picMkLst>
            <pc:docMk/>
            <pc:sldMk cId="3778684635" sldId="1259"/>
            <ac:picMk id="10" creationId="{628DB646-5E5C-4ECD-B376-A992AB9A6CA4}"/>
          </ac:picMkLst>
        </pc:picChg>
        <pc:picChg chg="add del mod">
          <ac:chgData name="Juan Carlos Fernández Salinas" userId="8fd70c4e-a013-426d-aa50-0c966932dbc0" providerId="ADAL" clId="{7A532A4C-0D71-43C7-858A-BD254D3538D6}" dt="2021-06-26T19:32:31.855" v="3322" actId="478"/>
          <ac:picMkLst>
            <pc:docMk/>
            <pc:sldMk cId="3778684635" sldId="1259"/>
            <ac:picMk id="11" creationId="{293F64CD-9D32-4359-94AC-760743976B3A}"/>
          </ac:picMkLst>
        </pc:picChg>
        <pc:picChg chg="add mod">
          <ac:chgData name="Juan Carlos Fernández Salinas" userId="8fd70c4e-a013-426d-aa50-0c966932dbc0" providerId="ADAL" clId="{7A532A4C-0D71-43C7-858A-BD254D3538D6}" dt="2021-06-26T19:32:34.013" v="3324"/>
          <ac:picMkLst>
            <pc:docMk/>
            <pc:sldMk cId="3778684635" sldId="1259"/>
            <ac:picMk id="13" creationId="{9EA2E272-C280-4870-854B-21B53939BD4A}"/>
          </ac:picMkLst>
        </pc:picChg>
        <pc:picChg chg="add mod">
          <ac:chgData name="Juan Carlos Fernández Salinas" userId="8fd70c4e-a013-426d-aa50-0c966932dbc0" providerId="ADAL" clId="{7A532A4C-0D71-43C7-858A-BD254D3538D6}" dt="2021-06-26T20:07:27.014" v="3633" actId="1076"/>
          <ac:picMkLst>
            <pc:docMk/>
            <pc:sldMk cId="3778684635" sldId="1259"/>
            <ac:picMk id="14" creationId="{F410B955-46BC-44AD-8F42-7C5121481B52}"/>
          </ac:picMkLst>
        </pc:picChg>
      </pc:sldChg>
      <pc:sldChg chg="addSp delSp modSp add mod">
        <pc:chgData name="Juan Carlos Fernández Salinas" userId="8fd70c4e-a013-426d-aa50-0c966932dbc0" providerId="ADAL" clId="{7A532A4C-0D71-43C7-858A-BD254D3538D6}" dt="2021-06-27T08:21:17.614" v="4006" actId="20577"/>
        <pc:sldMkLst>
          <pc:docMk/>
          <pc:sldMk cId="828819307" sldId="1260"/>
        </pc:sldMkLst>
        <pc:spChg chg="del">
          <ac:chgData name="Juan Carlos Fernández Salinas" userId="8fd70c4e-a013-426d-aa50-0c966932dbc0" providerId="ADAL" clId="{7A532A4C-0D71-43C7-858A-BD254D3538D6}" dt="2021-06-26T19:05:08.584" v="3066" actId="478"/>
          <ac:spMkLst>
            <pc:docMk/>
            <pc:sldMk cId="828819307" sldId="1260"/>
            <ac:spMk id="2" creationId="{9E9F49F4-C96E-4F66-8104-05472EC95B1C}"/>
          </ac:spMkLst>
        </pc:spChg>
        <pc:spChg chg="mod">
          <ac:chgData name="Juan Carlos Fernández Salinas" userId="8fd70c4e-a013-426d-aa50-0c966932dbc0" providerId="ADAL" clId="{7A532A4C-0D71-43C7-858A-BD254D3538D6}" dt="2021-06-26T19:58:31.186" v="3447" actId="14100"/>
          <ac:spMkLst>
            <pc:docMk/>
            <pc:sldMk cId="828819307" sldId="1260"/>
            <ac:spMk id="11" creationId="{25A04CD8-EC3C-463A-92B3-067C49174A85}"/>
          </ac:spMkLst>
        </pc:spChg>
        <pc:spChg chg="del mod">
          <ac:chgData name="Juan Carlos Fernández Salinas" userId="8fd70c4e-a013-426d-aa50-0c966932dbc0" providerId="ADAL" clId="{7A532A4C-0D71-43C7-858A-BD254D3538D6}" dt="2021-06-26T19:05:01.430" v="3065" actId="478"/>
          <ac:spMkLst>
            <pc:docMk/>
            <pc:sldMk cId="828819307" sldId="1260"/>
            <ac:spMk id="12" creationId="{9FBA65D0-8612-4D9C-8F51-DC65BA03F349}"/>
          </ac:spMkLst>
        </pc:spChg>
        <pc:spChg chg="add del mod">
          <ac:chgData name="Juan Carlos Fernández Salinas" userId="8fd70c4e-a013-426d-aa50-0c966932dbc0" providerId="ADAL" clId="{7A532A4C-0D71-43C7-858A-BD254D3538D6}" dt="2021-06-26T19:05:50.299" v="3073"/>
          <ac:spMkLst>
            <pc:docMk/>
            <pc:sldMk cId="828819307" sldId="1260"/>
            <ac:spMk id="13" creationId="{9741B73A-8559-4C03-9057-BAE661BADBE0}"/>
          </ac:spMkLst>
        </pc:spChg>
        <pc:spChg chg="add mod">
          <ac:chgData name="Juan Carlos Fernández Salinas" userId="8fd70c4e-a013-426d-aa50-0c966932dbc0" providerId="ADAL" clId="{7A532A4C-0D71-43C7-858A-BD254D3538D6}" dt="2021-06-26T19:06:39.645" v="3079"/>
          <ac:spMkLst>
            <pc:docMk/>
            <pc:sldMk cId="828819307" sldId="1260"/>
            <ac:spMk id="14" creationId="{786423B4-7217-4111-B111-87C7E57B655E}"/>
          </ac:spMkLst>
        </pc:spChg>
        <pc:spChg chg="add del mod">
          <ac:chgData name="Juan Carlos Fernández Salinas" userId="8fd70c4e-a013-426d-aa50-0c966932dbc0" providerId="ADAL" clId="{7A532A4C-0D71-43C7-858A-BD254D3538D6}" dt="2021-06-26T19:57:56.826" v="3439" actId="478"/>
          <ac:spMkLst>
            <pc:docMk/>
            <pc:sldMk cId="828819307" sldId="1260"/>
            <ac:spMk id="15" creationId="{B8517E4B-DB02-4B3D-BFBA-3F0BC752F511}"/>
          </ac:spMkLst>
        </pc:spChg>
        <pc:spChg chg="mod">
          <ac:chgData name="Juan Carlos Fernández Salinas" userId="8fd70c4e-a013-426d-aa50-0c966932dbc0" providerId="ADAL" clId="{7A532A4C-0D71-43C7-858A-BD254D3538D6}" dt="2021-06-27T08:21:17.614" v="4006" actId="20577"/>
          <ac:spMkLst>
            <pc:docMk/>
            <pc:sldMk cId="828819307" sldId="1260"/>
            <ac:spMk id="20" creationId="{2FED7B45-51D2-4665-8F88-0CEF2AE5969A}"/>
          </ac:spMkLst>
        </pc:spChg>
        <pc:grpChg chg="add mod">
          <ac:chgData name="Juan Carlos Fernández Salinas" userId="8fd70c4e-a013-426d-aa50-0c966932dbc0" providerId="ADAL" clId="{7A532A4C-0D71-43C7-858A-BD254D3538D6}" dt="2021-06-26T19:58:31.186" v="3447" actId="14100"/>
          <ac:grpSpMkLst>
            <pc:docMk/>
            <pc:sldMk cId="828819307" sldId="1260"/>
            <ac:grpSpMk id="9" creationId="{55D97824-C2F9-4D30-B149-4BF7B2B60890}"/>
          </ac:grpSpMkLst>
        </pc:grpChg>
        <pc:grpChg chg="del mod">
          <ac:chgData name="Juan Carlos Fernández Salinas" userId="8fd70c4e-a013-426d-aa50-0c966932dbc0" providerId="ADAL" clId="{7A532A4C-0D71-43C7-858A-BD254D3538D6}" dt="2021-06-26T19:57:50.597" v="3438" actId="478"/>
          <ac:grpSpMkLst>
            <pc:docMk/>
            <pc:sldMk cId="828819307" sldId="1260"/>
            <ac:grpSpMk id="17" creationId="{21BAC4AF-57EC-4FD1-8533-61E4BA167DCC}"/>
          </ac:grpSpMkLst>
        </pc:grpChg>
        <pc:picChg chg="mod">
          <ac:chgData name="Juan Carlos Fernández Salinas" userId="8fd70c4e-a013-426d-aa50-0c966932dbc0" providerId="ADAL" clId="{7A532A4C-0D71-43C7-858A-BD254D3538D6}" dt="2021-06-26T19:58:31.186" v="3447" actId="14100"/>
          <ac:picMkLst>
            <pc:docMk/>
            <pc:sldMk cId="828819307" sldId="1260"/>
            <ac:picMk id="10" creationId="{AE7B3F65-170F-4029-969E-8D97AAF1BB8C}"/>
          </ac:picMkLst>
        </pc:picChg>
        <pc:picChg chg="add del mod">
          <ac:chgData name="Juan Carlos Fernández Salinas" userId="8fd70c4e-a013-426d-aa50-0c966932dbc0" providerId="ADAL" clId="{7A532A4C-0D71-43C7-858A-BD254D3538D6}" dt="2021-06-26T19:33:57.298" v="3355" actId="478"/>
          <ac:picMkLst>
            <pc:docMk/>
            <pc:sldMk cId="828819307" sldId="1260"/>
            <ac:picMk id="16" creationId="{FB9A8DF7-54CB-4974-AD53-F85D68367F9D}"/>
          </ac:picMkLst>
        </pc:picChg>
        <pc:picChg chg="add del mod">
          <ac:chgData name="Juan Carlos Fernández Salinas" userId="8fd70c4e-a013-426d-aa50-0c966932dbc0" providerId="ADAL" clId="{7A532A4C-0D71-43C7-858A-BD254D3538D6}" dt="2021-06-26T19:33:58.881" v="3356" actId="478"/>
          <ac:picMkLst>
            <pc:docMk/>
            <pc:sldMk cId="828819307" sldId="1260"/>
            <ac:picMk id="21" creationId="{5AB877C7-7D25-4B99-BC64-178358871862}"/>
          </ac:picMkLst>
        </pc:picChg>
        <pc:picChg chg="add del mod">
          <ac:chgData name="Juan Carlos Fernández Salinas" userId="8fd70c4e-a013-426d-aa50-0c966932dbc0" providerId="ADAL" clId="{7A532A4C-0D71-43C7-858A-BD254D3538D6}" dt="2021-06-27T07:03:01.892" v="3757" actId="478"/>
          <ac:picMkLst>
            <pc:docMk/>
            <pc:sldMk cId="828819307" sldId="1260"/>
            <ac:picMk id="22" creationId="{60839D3C-94A3-40B9-B306-14520AA03EAE}"/>
          </ac:picMkLst>
        </pc:picChg>
        <pc:picChg chg="add mod">
          <ac:chgData name="Juan Carlos Fernández Salinas" userId="8fd70c4e-a013-426d-aa50-0c966932dbc0" providerId="ADAL" clId="{7A532A4C-0D71-43C7-858A-BD254D3538D6}" dt="2021-06-27T07:02:58.560" v="3755" actId="1076"/>
          <ac:picMkLst>
            <pc:docMk/>
            <pc:sldMk cId="828819307" sldId="1260"/>
            <ac:picMk id="23" creationId="{A48061A3-7857-4BE7-A274-81A8B7D7EF72}"/>
          </ac:picMkLst>
        </pc:picChg>
        <pc:picChg chg="del">
          <ac:chgData name="Juan Carlos Fernández Salinas" userId="8fd70c4e-a013-426d-aa50-0c966932dbc0" providerId="ADAL" clId="{7A532A4C-0D71-43C7-858A-BD254D3538D6}" dt="2021-06-26T18:39:54.992" v="2888" actId="478"/>
          <ac:picMkLst>
            <pc:docMk/>
            <pc:sldMk cId="828819307" sldId="1260"/>
            <ac:picMk id="2050" creationId="{00000000-0000-0000-0000-000000000000}"/>
          </ac:picMkLst>
        </pc:picChg>
      </pc:sldChg>
      <pc:sldChg chg="del">
        <pc:chgData name="Juan Carlos Fernández Salinas" userId="8fd70c4e-a013-426d-aa50-0c966932dbc0" providerId="ADAL" clId="{7A532A4C-0D71-43C7-858A-BD254D3538D6}" dt="2021-06-26T18:38:03.305" v="2886" actId="2696"/>
        <pc:sldMkLst>
          <pc:docMk/>
          <pc:sldMk cId="3013467835" sldId="1260"/>
        </pc:sldMkLst>
      </pc:sldChg>
      <pc:sldChg chg="addSp delSp modSp del mod">
        <pc:chgData name="Juan Carlos Fernández Salinas" userId="8fd70c4e-a013-426d-aa50-0c966932dbc0" providerId="ADAL" clId="{7A532A4C-0D71-43C7-858A-BD254D3538D6}" dt="2021-06-27T07:08:56.543" v="3832" actId="47"/>
        <pc:sldMkLst>
          <pc:docMk/>
          <pc:sldMk cId="1317957189" sldId="1261"/>
        </pc:sldMkLst>
        <pc:spChg chg="del">
          <ac:chgData name="Juan Carlos Fernández Salinas" userId="8fd70c4e-a013-426d-aa50-0c966932dbc0" providerId="ADAL" clId="{7A532A4C-0D71-43C7-858A-BD254D3538D6}" dt="2021-06-26T19:04:19.341" v="3057" actId="478"/>
          <ac:spMkLst>
            <pc:docMk/>
            <pc:sldMk cId="1317957189" sldId="1261"/>
            <ac:spMk id="3" creationId="{DFB2D9E8-E7AB-4AA3-9FEF-4CF7ACEC31C0}"/>
          </ac:spMkLst>
        </pc:spChg>
        <pc:spChg chg="add mod">
          <ac:chgData name="Juan Carlos Fernández Salinas" userId="8fd70c4e-a013-426d-aa50-0c966932dbc0" providerId="ADAL" clId="{7A532A4C-0D71-43C7-858A-BD254D3538D6}" dt="2021-06-26T19:20:31.583" v="3177"/>
          <ac:spMkLst>
            <pc:docMk/>
            <pc:sldMk cId="1317957189" sldId="1261"/>
            <ac:spMk id="10" creationId="{F8ED3E88-07C4-43B6-9DBB-61402E5C6811}"/>
          </ac:spMkLst>
        </pc:spChg>
        <pc:spChg chg="mod">
          <ac:chgData name="Juan Carlos Fernández Salinas" userId="8fd70c4e-a013-426d-aa50-0c966932dbc0" providerId="ADAL" clId="{7A532A4C-0D71-43C7-858A-BD254D3538D6}" dt="2021-06-26T19:01:29.494" v="2963" actId="20577"/>
          <ac:spMkLst>
            <pc:docMk/>
            <pc:sldMk cId="1317957189" sldId="1261"/>
            <ac:spMk id="21" creationId="{8732CE16-3198-4EEF-A7EA-BB0F3159A013}"/>
          </ac:spMkLst>
        </pc:spChg>
        <pc:grpChg chg="del">
          <ac:chgData name="Juan Carlos Fernández Salinas" userId="8fd70c4e-a013-426d-aa50-0c966932dbc0" providerId="ADAL" clId="{7A532A4C-0D71-43C7-858A-BD254D3538D6}" dt="2021-06-26T19:32:15.936" v="3315" actId="478"/>
          <ac:grpSpMkLst>
            <pc:docMk/>
            <pc:sldMk cId="1317957189" sldId="1261"/>
            <ac:grpSpMk id="18" creationId="{243548C0-45C9-4B67-BE79-8989F367ED5D}"/>
          </ac:grpSpMkLst>
        </pc:grpChg>
        <pc:picChg chg="add del mod">
          <ac:chgData name="Juan Carlos Fernández Salinas" userId="8fd70c4e-a013-426d-aa50-0c966932dbc0" providerId="ADAL" clId="{7A532A4C-0D71-43C7-858A-BD254D3538D6}" dt="2021-06-26T19:32:13.809" v="3313" actId="478"/>
          <ac:picMkLst>
            <pc:docMk/>
            <pc:sldMk cId="1317957189" sldId="1261"/>
            <ac:picMk id="11" creationId="{3877AEA7-F82D-4183-9958-1B8603ACFCC2}"/>
          </ac:picMkLst>
        </pc:picChg>
        <pc:picChg chg="add del mod">
          <ac:chgData name="Juan Carlos Fernández Salinas" userId="8fd70c4e-a013-426d-aa50-0c966932dbc0" providerId="ADAL" clId="{7A532A4C-0D71-43C7-858A-BD254D3538D6}" dt="2021-06-26T19:32:14.896" v="3314" actId="478"/>
          <ac:picMkLst>
            <pc:docMk/>
            <pc:sldMk cId="1317957189" sldId="1261"/>
            <ac:picMk id="13" creationId="{5A0974DE-ED15-499E-A44F-2F059BE329ED}"/>
          </ac:picMkLst>
        </pc:picChg>
        <pc:picChg chg="add mod">
          <ac:chgData name="Juan Carlos Fernández Salinas" userId="8fd70c4e-a013-426d-aa50-0c966932dbc0" providerId="ADAL" clId="{7A532A4C-0D71-43C7-858A-BD254D3538D6}" dt="2021-06-26T19:32:17.297" v="3316"/>
          <ac:picMkLst>
            <pc:docMk/>
            <pc:sldMk cId="1317957189" sldId="1261"/>
            <ac:picMk id="14" creationId="{A12DE220-98CB-47F6-8D8C-CC2A3B9933B8}"/>
          </ac:picMkLst>
        </pc:picChg>
        <pc:picChg chg="add mod">
          <ac:chgData name="Juan Carlos Fernández Salinas" userId="8fd70c4e-a013-426d-aa50-0c966932dbc0" providerId="ADAL" clId="{7A532A4C-0D71-43C7-858A-BD254D3538D6}" dt="2021-06-26T20:07:41.874" v="3635" actId="1076"/>
          <ac:picMkLst>
            <pc:docMk/>
            <pc:sldMk cId="1317957189" sldId="1261"/>
            <ac:picMk id="15" creationId="{80639450-EFA8-458C-9D94-905C0A44C7B9}"/>
          </ac:picMkLst>
        </pc:picChg>
      </pc:sldChg>
      <pc:sldChg chg="addSp delSp modSp mod">
        <pc:chgData name="Juan Carlos Fernández Salinas" userId="8fd70c4e-a013-426d-aa50-0c966932dbc0" providerId="ADAL" clId="{7A532A4C-0D71-43C7-858A-BD254D3538D6}" dt="2021-06-27T08:22:42.809" v="4028" actId="20577"/>
        <pc:sldMkLst>
          <pc:docMk/>
          <pc:sldMk cId="2050655689" sldId="1262"/>
        </pc:sldMkLst>
        <pc:spChg chg="del">
          <ac:chgData name="Juan Carlos Fernández Salinas" userId="8fd70c4e-a013-426d-aa50-0c966932dbc0" providerId="ADAL" clId="{7A532A4C-0D71-43C7-858A-BD254D3538D6}" dt="2021-06-26T19:04:15.375" v="3056" actId="478"/>
          <ac:spMkLst>
            <pc:docMk/>
            <pc:sldMk cId="2050655689" sldId="1262"/>
            <ac:spMk id="4" creationId="{13446E49-F3BF-4FB2-A739-B847C82A8B79}"/>
          </ac:spMkLst>
        </pc:spChg>
        <pc:spChg chg="add mod">
          <ac:chgData name="Juan Carlos Fernández Salinas" userId="8fd70c4e-a013-426d-aa50-0c966932dbc0" providerId="ADAL" clId="{7A532A4C-0D71-43C7-858A-BD254D3538D6}" dt="2021-06-26T19:06:55.850" v="3083"/>
          <ac:spMkLst>
            <pc:docMk/>
            <pc:sldMk cId="2050655689" sldId="1262"/>
            <ac:spMk id="11" creationId="{92D507EF-1E12-408D-80B9-97E08B2BFF68}"/>
          </ac:spMkLst>
        </pc:spChg>
        <pc:spChg chg="mod">
          <ac:chgData name="Juan Carlos Fernández Salinas" userId="8fd70c4e-a013-426d-aa50-0c966932dbc0" providerId="ADAL" clId="{7A532A4C-0D71-43C7-858A-BD254D3538D6}" dt="2021-06-27T08:22:42.809" v="4028" actId="20577"/>
          <ac:spMkLst>
            <pc:docMk/>
            <pc:sldMk cId="2050655689" sldId="1262"/>
            <ac:spMk id="13" creationId="{835865B6-FB95-4557-93A4-7A7167F0FC2F}"/>
          </ac:spMkLst>
        </pc:spChg>
        <pc:grpChg chg="del">
          <ac:chgData name="Juan Carlos Fernández Salinas" userId="8fd70c4e-a013-426d-aa50-0c966932dbc0" providerId="ADAL" clId="{7A532A4C-0D71-43C7-858A-BD254D3538D6}" dt="2021-06-26T20:07:55.476" v="3637" actId="478"/>
          <ac:grpSpMkLst>
            <pc:docMk/>
            <pc:sldMk cId="2050655689" sldId="1262"/>
            <ac:grpSpMk id="15" creationId="{9C470C56-D229-4F2C-9F57-88E4F04CEDCD}"/>
          </ac:grpSpMkLst>
        </pc:grpChg>
        <pc:picChg chg="add del mod">
          <ac:chgData name="Juan Carlos Fernández Salinas" userId="8fd70c4e-a013-426d-aa50-0c966932dbc0" providerId="ADAL" clId="{7A532A4C-0D71-43C7-858A-BD254D3538D6}" dt="2021-06-26T19:32:05.803" v="3311" actId="478"/>
          <ac:picMkLst>
            <pc:docMk/>
            <pc:sldMk cId="2050655689" sldId="1262"/>
            <ac:picMk id="14" creationId="{6305BF3C-DE26-4E9B-9EA5-444FFF91252C}"/>
          </ac:picMkLst>
        </pc:picChg>
        <pc:picChg chg="add del mod">
          <ac:chgData name="Juan Carlos Fernández Salinas" userId="8fd70c4e-a013-426d-aa50-0c966932dbc0" providerId="ADAL" clId="{7A532A4C-0D71-43C7-858A-BD254D3538D6}" dt="2021-06-26T19:32:04.266" v="3310" actId="478"/>
          <ac:picMkLst>
            <pc:docMk/>
            <pc:sldMk cId="2050655689" sldId="1262"/>
            <ac:picMk id="18" creationId="{57392259-9C24-4128-85E1-4287F5D05162}"/>
          </ac:picMkLst>
        </pc:picChg>
        <pc:picChg chg="add mod">
          <ac:chgData name="Juan Carlos Fernández Salinas" userId="8fd70c4e-a013-426d-aa50-0c966932dbc0" providerId="ADAL" clId="{7A532A4C-0D71-43C7-858A-BD254D3538D6}" dt="2021-06-27T07:06:38.903" v="3766" actId="1076"/>
          <ac:picMkLst>
            <pc:docMk/>
            <pc:sldMk cId="2050655689" sldId="1262"/>
            <ac:picMk id="19" creationId="{3AD56411-14AA-4057-A73B-54CC0ADAF0BB}"/>
          </ac:picMkLst>
        </pc:picChg>
        <pc:picChg chg="add mod">
          <ac:chgData name="Juan Carlos Fernández Salinas" userId="8fd70c4e-a013-426d-aa50-0c966932dbc0" providerId="ADAL" clId="{7A532A4C-0D71-43C7-858A-BD254D3538D6}" dt="2021-06-26T20:08:00.756" v="3638" actId="1076"/>
          <ac:picMkLst>
            <pc:docMk/>
            <pc:sldMk cId="2050655689" sldId="1262"/>
            <ac:picMk id="20" creationId="{024FACE5-8E5D-4D61-B13D-D09E63D45105}"/>
          </ac:picMkLst>
        </pc:picChg>
        <pc:picChg chg="mod">
          <ac:chgData name="Juan Carlos Fernández Salinas" userId="8fd70c4e-a013-426d-aa50-0c966932dbc0" providerId="ADAL" clId="{7A532A4C-0D71-43C7-858A-BD254D3538D6}" dt="2021-06-26T19:18:09.300" v="3159" actId="732"/>
          <ac:picMkLst>
            <pc:docMk/>
            <pc:sldMk cId="2050655689" sldId="1262"/>
            <ac:picMk id="1028" creationId="{00000000-0000-0000-0000-000000000000}"/>
          </ac:picMkLst>
        </pc:picChg>
      </pc:sldChg>
      <pc:sldChg chg="add del">
        <pc:chgData name="Juan Carlos Fernández Salinas" userId="8fd70c4e-a013-426d-aa50-0c966932dbc0" providerId="ADAL" clId="{7A532A4C-0D71-43C7-858A-BD254D3538D6}" dt="2021-06-26T18:55:47.753" v="2922" actId="2696"/>
        <pc:sldMkLst>
          <pc:docMk/>
          <pc:sldMk cId="1780239394" sldId="1352"/>
        </pc:sldMkLst>
      </pc:sldChg>
      <pc:sldChg chg="addSp delSp modSp add mod">
        <pc:chgData name="Juan Carlos Fernández Salinas" userId="8fd70c4e-a013-426d-aa50-0c966932dbc0" providerId="ADAL" clId="{7A532A4C-0D71-43C7-858A-BD254D3538D6}" dt="2021-06-27T08:22:08.579" v="4018" actId="20577"/>
        <pc:sldMkLst>
          <pc:docMk/>
          <pc:sldMk cId="3072576167" sldId="1352"/>
        </pc:sldMkLst>
        <pc:spChg chg="del">
          <ac:chgData name="Juan Carlos Fernández Salinas" userId="8fd70c4e-a013-426d-aa50-0c966932dbc0" providerId="ADAL" clId="{7A532A4C-0D71-43C7-858A-BD254D3538D6}" dt="2021-06-26T19:04:37.070" v="3061" actId="478"/>
          <ac:spMkLst>
            <pc:docMk/>
            <pc:sldMk cId="3072576167" sldId="1352"/>
            <ac:spMk id="2" creationId="{07B50D3E-24F8-4B98-9E2D-1216461F31AC}"/>
          </ac:spMkLst>
        </pc:spChg>
        <pc:spChg chg="add mod">
          <ac:chgData name="Juan Carlos Fernández Salinas" userId="8fd70c4e-a013-426d-aa50-0c966932dbc0" providerId="ADAL" clId="{7A532A4C-0D71-43C7-858A-BD254D3538D6}" dt="2021-06-26T19:06:47.083" v="3082"/>
          <ac:spMkLst>
            <pc:docMk/>
            <pc:sldMk cId="3072576167" sldId="1352"/>
            <ac:spMk id="8" creationId="{4527F617-6683-4E34-B10E-26E753516DE1}"/>
          </ac:spMkLst>
        </pc:spChg>
        <pc:spChg chg="mod">
          <ac:chgData name="Juan Carlos Fernández Salinas" userId="8fd70c4e-a013-426d-aa50-0c966932dbc0" providerId="ADAL" clId="{7A532A4C-0D71-43C7-858A-BD254D3538D6}" dt="2021-06-27T08:22:08.579" v="4018" actId="20577"/>
          <ac:spMkLst>
            <pc:docMk/>
            <pc:sldMk cId="3072576167" sldId="1352"/>
            <ac:spMk id="14" creationId="{B080D67F-2D9D-484D-A686-5A14773D680B}"/>
          </ac:spMkLst>
        </pc:spChg>
        <pc:grpChg chg="del">
          <ac:chgData name="Juan Carlos Fernández Salinas" userId="8fd70c4e-a013-426d-aa50-0c966932dbc0" providerId="ADAL" clId="{7A532A4C-0D71-43C7-858A-BD254D3538D6}" dt="2021-06-26T19:32:51.949" v="3331" actId="478"/>
          <ac:grpSpMkLst>
            <pc:docMk/>
            <pc:sldMk cId="3072576167" sldId="1352"/>
            <ac:grpSpMk id="9" creationId="{8D3D678A-B230-44BF-928B-28000DBF1594}"/>
          </ac:grpSpMkLst>
        </pc:grpChg>
        <pc:picChg chg="add del mod">
          <ac:chgData name="Juan Carlos Fernández Salinas" userId="8fd70c4e-a013-426d-aa50-0c966932dbc0" providerId="ADAL" clId="{7A532A4C-0D71-43C7-858A-BD254D3538D6}" dt="2021-06-26T19:32:50.311" v="3330" actId="478"/>
          <ac:picMkLst>
            <pc:docMk/>
            <pc:sldMk cId="3072576167" sldId="1352"/>
            <ac:picMk id="12" creationId="{53242050-19FB-4E23-92B4-8656E1310101}"/>
          </ac:picMkLst>
        </pc:picChg>
        <pc:picChg chg="add del mod">
          <ac:chgData name="Juan Carlos Fernández Salinas" userId="8fd70c4e-a013-426d-aa50-0c966932dbc0" providerId="ADAL" clId="{7A532A4C-0D71-43C7-858A-BD254D3538D6}" dt="2021-06-26T19:32:47.362" v="3329" actId="478"/>
          <ac:picMkLst>
            <pc:docMk/>
            <pc:sldMk cId="3072576167" sldId="1352"/>
            <ac:picMk id="13" creationId="{E9991CB6-2784-4A13-83D8-A727E06C4836}"/>
          </ac:picMkLst>
        </pc:picChg>
        <pc:picChg chg="add mod">
          <ac:chgData name="Juan Carlos Fernández Salinas" userId="8fd70c4e-a013-426d-aa50-0c966932dbc0" providerId="ADAL" clId="{7A532A4C-0D71-43C7-858A-BD254D3538D6}" dt="2021-06-26T20:06:55.153" v="3627" actId="1076"/>
          <ac:picMkLst>
            <pc:docMk/>
            <pc:sldMk cId="3072576167" sldId="1352"/>
            <ac:picMk id="15" creationId="{910D9597-4B8B-4031-BBA5-EB4EC7B3D16F}"/>
          </ac:picMkLst>
        </pc:picChg>
        <pc:picChg chg="add mod">
          <ac:chgData name="Juan Carlos Fernández Salinas" userId="8fd70c4e-a013-426d-aa50-0c966932dbc0" providerId="ADAL" clId="{7A532A4C-0D71-43C7-858A-BD254D3538D6}" dt="2021-06-26T19:32:53.594" v="3332"/>
          <ac:picMkLst>
            <pc:docMk/>
            <pc:sldMk cId="3072576167" sldId="1352"/>
            <ac:picMk id="16" creationId="{44D8B1C0-A965-4DBB-87B4-C2761B2F8C51}"/>
          </ac:picMkLst>
        </pc:picChg>
      </pc:sldChg>
      <pc:sldChg chg="del">
        <pc:chgData name="Juan Carlos Fernández Salinas" userId="8fd70c4e-a013-426d-aa50-0c966932dbc0" providerId="ADAL" clId="{7A532A4C-0D71-43C7-858A-BD254D3538D6}" dt="2021-06-26T18:53:49.264" v="2918" actId="2696"/>
        <pc:sldMkLst>
          <pc:docMk/>
          <pc:sldMk cId="3794916877" sldId="1352"/>
        </pc:sldMkLst>
      </pc:sldChg>
      <pc:sldChg chg="del">
        <pc:chgData name="Juan Carlos Fernández Salinas" userId="8fd70c4e-a013-426d-aa50-0c966932dbc0" providerId="ADAL" clId="{7A532A4C-0D71-43C7-858A-BD254D3538D6}" dt="2021-06-25T11:03:12.815" v="1849" actId="47"/>
        <pc:sldMkLst>
          <pc:docMk/>
          <pc:sldMk cId="2652758666" sldId="1465"/>
        </pc:sldMkLst>
      </pc:sldChg>
      <pc:sldChg chg="del">
        <pc:chgData name="Juan Carlos Fernández Salinas" userId="8fd70c4e-a013-426d-aa50-0c966932dbc0" providerId="ADAL" clId="{7A532A4C-0D71-43C7-858A-BD254D3538D6}" dt="2021-06-25T11:03:16.737" v="1850" actId="47"/>
        <pc:sldMkLst>
          <pc:docMk/>
          <pc:sldMk cId="2739981999" sldId="1466"/>
        </pc:sldMkLst>
      </pc:sldChg>
      <pc:sldChg chg="del">
        <pc:chgData name="Juan Carlos Fernández Salinas" userId="8fd70c4e-a013-426d-aa50-0c966932dbc0" providerId="ADAL" clId="{7A532A4C-0D71-43C7-858A-BD254D3538D6}" dt="2021-06-25T11:03:24.523" v="1855" actId="47"/>
        <pc:sldMkLst>
          <pc:docMk/>
          <pc:sldMk cId="405901321" sldId="1472"/>
        </pc:sldMkLst>
      </pc:sldChg>
      <pc:sldChg chg="del">
        <pc:chgData name="Juan Carlos Fernández Salinas" userId="8fd70c4e-a013-426d-aa50-0c966932dbc0" providerId="ADAL" clId="{7A532A4C-0D71-43C7-858A-BD254D3538D6}" dt="2021-06-25T11:03:25.694" v="1856" actId="47"/>
        <pc:sldMkLst>
          <pc:docMk/>
          <pc:sldMk cId="3374895687" sldId="1480"/>
        </pc:sldMkLst>
      </pc:sldChg>
      <pc:sldChg chg="del">
        <pc:chgData name="Juan Carlos Fernández Salinas" userId="8fd70c4e-a013-426d-aa50-0c966932dbc0" providerId="ADAL" clId="{7A532A4C-0D71-43C7-858A-BD254D3538D6}" dt="2021-06-25T11:03:23.722" v="1854" actId="47"/>
        <pc:sldMkLst>
          <pc:docMk/>
          <pc:sldMk cId="49865050" sldId="1489"/>
        </pc:sldMkLst>
      </pc:sldChg>
      <pc:sldChg chg="del">
        <pc:chgData name="Juan Carlos Fernández Salinas" userId="8fd70c4e-a013-426d-aa50-0c966932dbc0" providerId="ADAL" clId="{7A532A4C-0D71-43C7-858A-BD254D3538D6}" dt="2021-06-26T18:40:54.562" v="2895" actId="47"/>
        <pc:sldMkLst>
          <pc:docMk/>
          <pc:sldMk cId="616551524" sldId="1626"/>
        </pc:sldMkLst>
      </pc:sldChg>
      <pc:sldChg chg="del">
        <pc:chgData name="Juan Carlos Fernández Salinas" userId="8fd70c4e-a013-426d-aa50-0c966932dbc0" providerId="ADAL" clId="{7A532A4C-0D71-43C7-858A-BD254D3538D6}" dt="2021-06-26T18:42:00.257" v="2900" actId="47"/>
        <pc:sldMkLst>
          <pc:docMk/>
          <pc:sldMk cId="3385717453" sldId="1643"/>
        </pc:sldMkLst>
      </pc:sldChg>
      <pc:sldChg chg="delSp modSp add del mod delAnim">
        <pc:chgData name="Juan Carlos Fernández Salinas" userId="8fd70c4e-a013-426d-aa50-0c966932dbc0" providerId="ADAL" clId="{7A532A4C-0D71-43C7-858A-BD254D3538D6}" dt="2021-06-26T18:51:03.857" v="2914" actId="47"/>
        <pc:sldMkLst>
          <pc:docMk/>
          <pc:sldMk cId="1632474150" sldId="1644"/>
        </pc:sldMkLst>
        <pc:picChg chg="del">
          <ac:chgData name="Juan Carlos Fernández Salinas" userId="8fd70c4e-a013-426d-aa50-0c966932dbc0" providerId="ADAL" clId="{7A532A4C-0D71-43C7-858A-BD254D3538D6}" dt="2021-06-26T18:35:05.066" v="2873" actId="478"/>
          <ac:picMkLst>
            <pc:docMk/>
            <pc:sldMk cId="1632474150" sldId="1644"/>
            <ac:picMk id="6" creationId="{3AB90651-907E-47A5-AAF7-7E2EF78B4759}"/>
          </ac:picMkLst>
        </pc:picChg>
        <pc:picChg chg="del">
          <ac:chgData name="Juan Carlos Fernández Salinas" userId="8fd70c4e-a013-426d-aa50-0c966932dbc0" providerId="ADAL" clId="{7A532A4C-0D71-43C7-858A-BD254D3538D6}" dt="2021-06-26T18:35:09.216" v="2875" actId="478"/>
          <ac:picMkLst>
            <pc:docMk/>
            <pc:sldMk cId="1632474150" sldId="1644"/>
            <ac:picMk id="8" creationId="{83D38EC2-A9E1-45C8-9B1B-FA4EFD0A544C}"/>
          </ac:picMkLst>
        </pc:picChg>
        <pc:picChg chg="del">
          <ac:chgData name="Juan Carlos Fernández Salinas" userId="8fd70c4e-a013-426d-aa50-0c966932dbc0" providerId="ADAL" clId="{7A532A4C-0D71-43C7-858A-BD254D3538D6}" dt="2021-06-26T18:35:10.689" v="2876" actId="478"/>
          <ac:picMkLst>
            <pc:docMk/>
            <pc:sldMk cId="1632474150" sldId="1644"/>
            <ac:picMk id="11" creationId="{10107679-FA4C-47AE-81E2-2CF74BFBBBDB}"/>
          </ac:picMkLst>
        </pc:picChg>
        <pc:picChg chg="mod">
          <ac:chgData name="Juan Carlos Fernández Salinas" userId="8fd70c4e-a013-426d-aa50-0c966932dbc0" providerId="ADAL" clId="{7A532A4C-0D71-43C7-858A-BD254D3538D6}" dt="2021-06-26T18:35:14.674" v="2877" actId="1076"/>
          <ac:picMkLst>
            <pc:docMk/>
            <pc:sldMk cId="1632474150" sldId="1644"/>
            <ac:picMk id="1026" creationId="{59F7E1BC-AFDA-4D3E-A643-CABF738D83A0}"/>
          </ac:picMkLst>
        </pc:picChg>
      </pc:sldChg>
      <pc:sldChg chg="delSp del">
        <pc:chgData name="Juan Carlos Fernández Salinas" userId="8fd70c4e-a013-426d-aa50-0c966932dbc0" providerId="ADAL" clId="{7A532A4C-0D71-43C7-858A-BD254D3538D6}" dt="2021-06-26T18:40:44.365" v="2893" actId="47"/>
        <pc:sldMkLst>
          <pc:docMk/>
          <pc:sldMk cId="2287706207" sldId="1646"/>
        </pc:sldMkLst>
        <pc:picChg chg="del">
          <ac:chgData name="Juan Carlos Fernández Salinas" userId="8fd70c4e-a013-426d-aa50-0c966932dbc0" providerId="ADAL" clId="{7A532A4C-0D71-43C7-858A-BD254D3538D6}" dt="2021-06-26T18:34:15.413" v="2869" actId="478"/>
          <ac:picMkLst>
            <pc:docMk/>
            <pc:sldMk cId="2287706207" sldId="1646"/>
            <ac:picMk id="1032" creationId="{DB1556B0-8236-4923-A0AF-9403007008F4}"/>
          </ac:picMkLst>
        </pc:picChg>
      </pc:sldChg>
      <pc:sldChg chg="delSp del modAnim">
        <pc:chgData name="Juan Carlos Fernández Salinas" userId="8fd70c4e-a013-426d-aa50-0c966932dbc0" providerId="ADAL" clId="{7A532A4C-0D71-43C7-858A-BD254D3538D6}" dt="2021-06-26T18:34:31.254" v="2871" actId="47"/>
        <pc:sldMkLst>
          <pc:docMk/>
          <pc:sldMk cId="2968618884" sldId="1648"/>
        </pc:sldMkLst>
        <pc:picChg chg="del">
          <ac:chgData name="Juan Carlos Fernández Salinas" userId="8fd70c4e-a013-426d-aa50-0c966932dbc0" providerId="ADAL" clId="{7A532A4C-0D71-43C7-858A-BD254D3538D6}" dt="2021-06-26T18:34:20.336" v="2870" actId="478"/>
          <ac:picMkLst>
            <pc:docMk/>
            <pc:sldMk cId="2968618884" sldId="1648"/>
            <ac:picMk id="24" creationId="{D7D6DC23-F867-4DF3-AB5C-E927AA9039E4}"/>
          </ac:picMkLst>
        </pc:picChg>
      </pc:sldChg>
      <pc:sldChg chg="delSp modSp del">
        <pc:chgData name="Juan Carlos Fernández Salinas" userId="8fd70c4e-a013-426d-aa50-0c966932dbc0" providerId="ADAL" clId="{7A532A4C-0D71-43C7-858A-BD254D3538D6}" dt="2021-06-26T18:37:42.910" v="2884" actId="47"/>
        <pc:sldMkLst>
          <pc:docMk/>
          <pc:sldMk cId="4183988267" sldId="1655"/>
        </pc:sldMkLst>
        <pc:spChg chg="mod">
          <ac:chgData name="Juan Carlos Fernández Salinas" userId="8fd70c4e-a013-426d-aa50-0c966932dbc0" providerId="ADAL" clId="{7A532A4C-0D71-43C7-858A-BD254D3538D6}" dt="2021-06-26T18:34:01.523" v="2865" actId="20577"/>
          <ac:spMkLst>
            <pc:docMk/>
            <pc:sldMk cId="4183988267" sldId="1655"/>
            <ac:spMk id="21" creationId="{72633F02-D928-4EA1-962D-BF4254F43745}"/>
          </ac:spMkLst>
        </pc:spChg>
        <pc:picChg chg="del">
          <ac:chgData name="Juan Carlos Fernández Salinas" userId="8fd70c4e-a013-426d-aa50-0c966932dbc0" providerId="ADAL" clId="{7A532A4C-0D71-43C7-858A-BD254D3538D6}" dt="2021-06-26T18:34:05.558" v="2866" actId="478"/>
          <ac:picMkLst>
            <pc:docMk/>
            <pc:sldMk cId="4183988267" sldId="1655"/>
            <ac:picMk id="1028" creationId="{F8DDC21D-A896-4E6A-8C3C-620586B542D3}"/>
          </ac:picMkLst>
        </pc:picChg>
      </pc:sldChg>
      <pc:sldChg chg="addSp delSp modSp mod">
        <pc:chgData name="Juan Carlos Fernández Salinas" userId="8fd70c4e-a013-426d-aa50-0c966932dbc0" providerId="ADAL" clId="{7A532A4C-0D71-43C7-858A-BD254D3538D6}" dt="2021-06-27T08:21:08.940" v="4004" actId="20577"/>
        <pc:sldMkLst>
          <pc:docMk/>
          <pc:sldMk cId="1774325671" sldId="1657"/>
        </pc:sldMkLst>
        <pc:spChg chg="del">
          <ac:chgData name="Juan Carlos Fernández Salinas" userId="8fd70c4e-a013-426d-aa50-0c966932dbc0" providerId="ADAL" clId="{7A532A4C-0D71-43C7-858A-BD254D3538D6}" dt="2021-06-26T18:37:24.314" v="2883" actId="478"/>
          <ac:spMkLst>
            <pc:docMk/>
            <pc:sldMk cId="1774325671" sldId="1657"/>
            <ac:spMk id="2" creationId="{72047336-5BDE-410A-9E11-D5F510027330}"/>
          </ac:spMkLst>
        </pc:spChg>
        <pc:spChg chg="add del mod">
          <ac:chgData name="Juan Carlos Fernández Salinas" userId="8fd70c4e-a013-426d-aa50-0c966932dbc0" providerId="ADAL" clId="{7A532A4C-0D71-43C7-858A-BD254D3538D6}" dt="2021-06-26T19:05:51.755" v="3074"/>
          <ac:spMkLst>
            <pc:docMk/>
            <pc:sldMk cId="1774325671" sldId="1657"/>
            <ac:spMk id="12" creationId="{9727EDEC-AF69-4100-9B71-9CA9169A5040}"/>
          </ac:spMkLst>
        </pc:spChg>
        <pc:spChg chg="add mod">
          <ac:chgData name="Juan Carlos Fernández Salinas" userId="8fd70c4e-a013-426d-aa50-0c966932dbc0" providerId="ADAL" clId="{7A532A4C-0D71-43C7-858A-BD254D3538D6}" dt="2021-06-26T19:06:12.971" v="3077" actId="1076"/>
          <ac:spMkLst>
            <pc:docMk/>
            <pc:sldMk cId="1774325671" sldId="1657"/>
            <ac:spMk id="14" creationId="{FB3FFA1E-E7E4-458F-BA7C-DA457F5A5797}"/>
          </ac:spMkLst>
        </pc:spChg>
        <pc:spChg chg="mod">
          <ac:chgData name="Juan Carlos Fernández Salinas" userId="8fd70c4e-a013-426d-aa50-0c966932dbc0" providerId="ADAL" clId="{7A532A4C-0D71-43C7-858A-BD254D3538D6}" dt="2021-06-27T07:29:31.038" v="3907" actId="14100"/>
          <ac:spMkLst>
            <pc:docMk/>
            <pc:sldMk cId="1774325671" sldId="1657"/>
            <ac:spMk id="15" creationId="{7768FFDC-47CC-4B12-BC51-108D0310ADCA}"/>
          </ac:spMkLst>
        </pc:spChg>
        <pc:spChg chg="mod">
          <ac:chgData name="Juan Carlos Fernández Salinas" userId="8fd70c4e-a013-426d-aa50-0c966932dbc0" providerId="ADAL" clId="{7A532A4C-0D71-43C7-858A-BD254D3538D6}" dt="2021-06-27T08:21:08.940" v="4004" actId="20577"/>
          <ac:spMkLst>
            <pc:docMk/>
            <pc:sldMk cId="1774325671" sldId="1657"/>
            <ac:spMk id="16" creationId="{CD3C92E4-4D76-4B62-9C69-D236D25AD053}"/>
          </ac:spMkLst>
        </pc:spChg>
        <pc:grpChg chg="del">
          <ac:chgData name="Juan Carlos Fernández Salinas" userId="8fd70c4e-a013-426d-aa50-0c966932dbc0" providerId="ADAL" clId="{7A532A4C-0D71-43C7-858A-BD254D3538D6}" dt="2021-06-26T19:34:07.906" v="3359" actId="478"/>
          <ac:grpSpMkLst>
            <pc:docMk/>
            <pc:sldMk cId="1774325671" sldId="1657"/>
            <ac:grpSpMk id="18" creationId="{3C2404C7-68E2-4F99-9E59-D14D2F7DE78C}"/>
          </ac:grpSpMkLst>
        </pc:grpChg>
        <pc:picChg chg="del">
          <ac:chgData name="Juan Carlos Fernández Salinas" userId="8fd70c4e-a013-426d-aa50-0c966932dbc0" providerId="ADAL" clId="{7A532A4C-0D71-43C7-858A-BD254D3538D6}" dt="2021-06-26T18:24:38.168" v="2754" actId="478"/>
          <ac:picMkLst>
            <pc:docMk/>
            <pc:sldMk cId="1774325671" sldId="1657"/>
            <ac:picMk id="3" creationId="{A86712EB-F35D-4F8A-9034-9A1E02C7FBCC}"/>
          </ac:picMkLst>
        </pc:picChg>
        <pc:picChg chg="add del mod">
          <ac:chgData name="Juan Carlos Fernández Salinas" userId="8fd70c4e-a013-426d-aa50-0c966932dbc0" providerId="ADAL" clId="{7A532A4C-0D71-43C7-858A-BD254D3538D6}" dt="2021-06-26T19:34:06.698" v="3358" actId="478"/>
          <ac:picMkLst>
            <pc:docMk/>
            <pc:sldMk cId="1774325671" sldId="1657"/>
            <ac:picMk id="17" creationId="{163F8A67-CB95-4219-9FDF-51292EB6306E}"/>
          </ac:picMkLst>
        </pc:picChg>
        <pc:picChg chg="add del mod">
          <ac:chgData name="Juan Carlos Fernández Salinas" userId="8fd70c4e-a013-426d-aa50-0c966932dbc0" providerId="ADAL" clId="{7A532A4C-0D71-43C7-858A-BD254D3538D6}" dt="2021-06-26T19:34:08.723" v="3360" actId="478"/>
          <ac:picMkLst>
            <pc:docMk/>
            <pc:sldMk cId="1774325671" sldId="1657"/>
            <ac:picMk id="21" creationId="{33819BE2-4DE0-44D8-B3D1-86C6185624B6}"/>
          </ac:picMkLst>
        </pc:picChg>
        <pc:picChg chg="add mod">
          <ac:chgData name="Juan Carlos Fernández Salinas" userId="8fd70c4e-a013-426d-aa50-0c966932dbc0" providerId="ADAL" clId="{7A532A4C-0D71-43C7-858A-BD254D3538D6}" dt="2021-06-26T19:57:32.481" v="3435" actId="1076"/>
          <ac:picMkLst>
            <pc:docMk/>
            <pc:sldMk cId="1774325671" sldId="1657"/>
            <ac:picMk id="22" creationId="{BB5DFF54-38A2-4A8F-A5F9-95EA5DB2DEB0}"/>
          </ac:picMkLst>
        </pc:picChg>
        <pc:picChg chg="add mod">
          <ac:chgData name="Juan Carlos Fernández Salinas" userId="8fd70c4e-a013-426d-aa50-0c966932dbc0" providerId="ADAL" clId="{7A532A4C-0D71-43C7-858A-BD254D3538D6}" dt="2021-06-26T19:57:26.378" v="3434" actId="1076"/>
          <ac:picMkLst>
            <pc:docMk/>
            <pc:sldMk cId="1774325671" sldId="1657"/>
            <ac:picMk id="23" creationId="{56DFD2AA-F12C-418E-83FB-B3A96F982A6D}"/>
          </ac:picMkLst>
        </pc:picChg>
        <pc:picChg chg="add mod">
          <ac:chgData name="Juan Carlos Fernández Salinas" userId="8fd70c4e-a013-426d-aa50-0c966932dbc0" providerId="ADAL" clId="{7A532A4C-0D71-43C7-858A-BD254D3538D6}" dt="2021-06-26T19:28:29.264" v="3252" actId="14100"/>
          <ac:picMkLst>
            <pc:docMk/>
            <pc:sldMk cId="1774325671" sldId="1657"/>
            <ac:picMk id="4098" creationId="{A7ACB3E0-437A-44AD-8EBE-ECF4F10C6D5B}"/>
          </ac:picMkLst>
        </pc:picChg>
      </pc:sldChg>
      <pc:sldChg chg="delSp del mod">
        <pc:chgData name="Juan Carlos Fernández Salinas" userId="8fd70c4e-a013-426d-aa50-0c966932dbc0" providerId="ADAL" clId="{7A532A4C-0D71-43C7-858A-BD254D3538D6}" dt="2021-06-26T18:37:43.960" v="2885" actId="47"/>
        <pc:sldMkLst>
          <pc:docMk/>
          <pc:sldMk cId="3476607449" sldId="1658"/>
        </pc:sldMkLst>
        <pc:picChg chg="del">
          <ac:chgData name="Juan Carlos Fernández Salinas" userId="8fd70c4e-a013-426d-aa50-0c966932dbc0" providerId="ADAL" clId="{7A532A4C-0D71-43C7-858A-BD254D3538D6}" dt="2021-06-26T18:34:09.159" v="2867" actId="478"/>
          <ac:picMkLst>
            <pc:docMk/>
            <pc:sldMk cId="3476607449" sldId="1658"/>
            <ac:picMk id="2" creationId="{4117DF07-986F-4E7C-B055-37D0514EF833}"/>
          </ac:picMkLst>
        </pc:picChg>
        <pc:picChg chg="del">
          <ac:chgData name="Juan Carlos Fernández Salinas" userId="8fd70c4e-a013-426d-aa50-0c966932dbc0" providerId="ADAL" clId="{7A532A4C-0D71-43C7-858A-BD254D3538D6}" dt="2021-06-26T18:34:10.883" v="2868" actId="478"/>
          <ac:picMkLst>
            <pc:docMk/>
            <pc:sldMk cId="3476607449" sldId="1658"/>
            <ac:picMk id="4098" creationId="{A875F9AC-5470-4365-8BE5-617400CBC06D}"/>
          </ac:picMkLst>
        </pc:picChg>
      </pc:sldChg>
      <pc:sldChg chg="del">
        <pc:chgData name="Juan Carlos Fernández Salinas" userId="8fd70c4e-a013-426d-aa50-0c966932dbc0" providerId="ADAL" clId="{7A532A4C-0D71-43C7-858A-BD254D3538D6}" dt="2021-06-26T18:40:48.900" v="2894" actId="47"/>
        <pc:sldMkLst>
          <pc:docMk/>
          <pc:sldMk cId="2339513789" sldId="1659"/>
        </pc:sldMkLst>
      </pc:sldChg>
      <pc:sldChg chg="addSp delSp modSp mod">
        <pc:chgData name="Juan Carlos Fernández Salinas" userId="8fd70c4e-a013-426d-aa50-0c966932dbc0" providerId="ADAL" clId="{7A532A4C-0D71-43C7-858A-BD254D3538D6}" dt="2021-06-27T08:20:55.882" v="4000" actId="20577"/>
        <pc:sldMkLst>
          <pc:docMk/>
          <pc:sldMk cId="1958141947" sldId="1661"/>
        </pc:sldMkLst>
        <pc:spChg chg="del">
          <ac:chgData name="Juan Carlos Fernández Salinas" userId="8fd70c4e-a013-426d-aa50-0c966932dbc0" providerId="ADAL" clId="{7A532A4C-0D71-43C7-858A-BD254D3538D6}" dt="2021-06-26T18:37:18.403" v="2882" actId="478"/>
          <ac:spMkLst>
            <pc:docMk/>
            <pc:sldMk cId="1958141947" sldId="1661"/>
            <ac:spMk id="2" creationId="{0FD32A7C-9689-4EBF-976A-C8DF960D1AB2}"/>
          </ac:spMkLst>
        </pc:spChg>
        <pc:spChg chg="add del mod">
          <ac:chgData name="Juan Carlos Fernández Salinas" userId="8fd70c4e-a013-426d-aa50-0c966932dbc0" providerId="ADAL" clId="{7A532A4C-0D71-43C7-858A-BD254D3538D6}" dt="2021-06-26T19:18:48.182" v="3161"/>
          <ac:spMkLst>
            <pc:docMk/>
            <pc:sldMk cId="1958141947" sldId="1661"/>
            <ac:spMk id="15" creationId="{A31275C8-CE9B-4D3A-98BA-3B455FEDF914}"/>
          </ac:spMkLst>
        </pc:spChg>
        <pc:spChg chg="add mod">
          <ac:chgData name="Juan Carlos Fernández Salinas" userId="8fd70c4e-a013-426d-aa50-0c966932dbc0" providerId="ADAL" clId="{7A532A4C-0D71-43C7-858A-BD254D3538D6}" dt="2021-06-27T07:19:15.379" v="3869" actId="1038"/>
          <ac:spMkLst>
            <pc:docMk/>
            <pc:sldMk cId="1958141947" sldId="1661"/>
            <ac:spMk id="16" creationId="{18201A37-3F87-4527-8AEB-7BC810930B53}"/>
          </ac:spMkLst>
        </pc:spChg>
        <pc:spChg chg="mod">
          <ac:chgData name="Juan Carlos Fernández Salinas" userId="8fd70c4e-a013-426d-aa50-0c966932dbc0" providerId="ADAL" clId="{7A532A4C-0D71-43C7-858A-BD254D3538D6}" dt="2021-06-27T07:14:14.173" v="3836" actId="1035"/>
          <ac:spMkLst>
            <pc:docMk/>
            <pc:sldMk cId="1958141947" sldId="1661"/>
            <ac:spMk id="27" creationId="{6BAC487F-1B74-478A-8EC9-A45BEF2F0898}"/>
          </ac:spMkLst>
        </pc:spChg>
        <pc:spChg chg="mod">
          <ac:chgData name="Juan Carlos Fernández Salinas" userId="8fd70c4e-a013-426d-aa50-0c966932dbc0" providerId="ADAL" clId="{7A532A4C-0D71-43C7-858A-BD254D3538D6}" dt="2021-06-27T08:20:55.882" v="4000" actId="20577"/>
          <ac:spMkLst>
            <pc:docMk/>
            <pc:sldMk cId="1958141947" sldId="1661"/>
            <ac:spMk id="28" creationId="{90BB08A6-5AAD-44E4-A988-744810401A7F}"/>
          </ac:spMkLst>
        </pc:spChg>
        <pc:grpChg chg="del">
          <ac:chgData name="Juan Carlos Fernández Salinas" userId="8fd70c4e-a013-426d-aa50-0c966932dbc0" providerId="ADAL" clId="{7A532A4C-0D71-43C7-858A-BD254D3538D6}" dt="2021-06-26T19:34:14.996" v="3362" actId="478"/>
          <ac:grpSpMkLst>
            <pc:docMk/>
            <pc:sldMk cId="1958141947" sldId="1661"/>
            <ac:grpSpMk id="33" creationId="{A9CD8945-50F0-4B0D-AE7D-40B9B0D1DFEB}"/>
          </ac:grpSpMkLst>
        </pc:grpChg>
        <pc:picChg chg="add del">
          <ac:chgData name="Juan Carlos Fernández Salinas" userId="8fd70c4e-a013-426d-aa50-0c966932dbc0" providerId="ADAL" clId="{7A532A4C-0D71-43C7-858A-BD254D3538D6}" dt="2021-06-26T18:24:33.233" v="2753" actId="478"/>
          <ac:picMkLst>
            <pc:docMk/>
            <pc:sldMk cId="1958141947" sldId="1661"/>
            <ac:picMk id="7" creationId="{26FC3F69-ECE2-4ED3-9ED8-31603E1D914F}"/>
          </ac:picMkLst>
        </pc:picChg>
        <pc:picChg chg="add del mod">
          <ac:chgData name="Juan Carlos Fernández Salinas" userId="8fd70c4e-a013-426d-aa50-0c966932dbc0" providerId="ADAL" clId="{7A532A4C-0D71-43C7-858A-BD254D3538D6}" dt="2021-06-26T19:34:17.042" v="3364" actId="478"/>
          <ac:picMkLst>
            <pc:docMk/>
            <pc:sldMk cId="1958141947" sldId="1661"/>
            <ac:picMk id="20" creationId="{C0DA4E8B-7422-45B7-8C0A-1A2A05FDC5F5}"/>
          </ac:picMkLst>
        </pc:picChg>
        <pc:picChg chg="add del mod">
          <ac:chgData name="Juan Carlos Fernández Salinas" userId="8fd70c4e-a013-426d-aa50-0c966932dbc0" providerId="ADAL" clId="{7A532A4C-0D71-43C7-858A-BD254D3538D6}" dt="2021-06-26T19:34:15.938" v="3363" actId="478"/>
          <ac:picMkLst>
            <pc:docMk/>
            <pc:sldMk cId="1958141947" sldId="1661"/>
            <ac:picMk id="21" creationId="{06A6CF6C-BAA9-4864-9357-22AEFC1A639F}"/>
          </ac:picMkLst>
        </pc:picChg>
        <pc:picChg chg="add mod">
          <ac:chgData name="Juan Carlos Fernández Salinas" userId="8fd70c4e-a013-426d-aa50-0c966932dbc0" providerId="ADAL" clId="{7A532A4C-0D71-43C7-858A-BD254D3538D6}" dt="2021-06-27T07:19:15.379" v="3869" actId="1038"/>
          <ac:picMkLst>
            <pc:docMk/>
            <pc:sldMk cId="1958141947" sldId="1661"/>
            <ac:picMk id="22" creationId="{BB1DEFA1-C8DB-4067-A962-A992174EEEB6}"/>
          </ac:picMkLst>
        </pc:picChg>
        <pc:picChg chg="add mod">
          <ac:chgData name="Juan Carlos Fernández Salinas" userId="8fd70c4e-a013-426d-aa50-0c966932dbc0" providerId="ADAL" clId="{7A532A4C-0D71-43C7-858A-BD254D3538D6}" dt="2021-06-27T07:01:43.828" v="3742" actId="1038"/>
          <ac:picMkLst>
            <pc:docMk/>
            <pc:sldMk cId="1958141947" sldId="1661"/>
            <ac:picMk id="23" creationId="{DC722194-0B28-48CC-BF32-974DA86DC684}"/>
          </ac:picMkLst>
        </pc:picChg>
        <pc:picChg chg="add del mod">
          <ac:chgData name="Juan Carlos Fernández Salinas" userId="8fd70c4e-a013-426d-aa50-0c966932dbc0" providerId="ADAL" clId="{7A532A4C-0D71-43C7-858A-BD254D3538D6}" dt="2021-06-26T18:27:38.165" v="2818" actId="478"/>
          <ac:picMkLst>
            <pc:docMk/>
            <pc:sldMk cId="1958141947" sldId="1661"/>
            <ac:picMk id="2050" creationId="{B51356F5-9B7B-4E84-879C-67D64BD33918}"/>
          </ac:picMkLst>
        </pc:picChg>
        <pc:picChg chg="add del mod">
          <ac:chgData name="Juan Carlos Fernández Salinas" userId="8fd70c4e-a013-426d-aa50-0c966932dbc0" providerId="ADAL" clId="{7A532A4C-0D71-43C7-858A-BD254D3538D6}" dt="2021-06-26T18:27:47.395" v="2821" actId="478"/>
          <ac:picMkLst>
            <pc:docMk/>
            <pc:sldMk cId="1958141947" sldId="1661"/>
            <ac:picMk id="2052" creationId="{DF24F0B9-93FF-4C38-9C1A-2C4F9DC8D67E}"/>
          </ac:picMkLst>
        </pc:picChg>
        <pc:picChg chg="add mod">
          <ac:chgData name="Juan Carlos Fernández Salinas" userId="8fd70c4e-a013-426d-aa50-0c966932dbc0" providerId="ADAL" clId="{7A532A4C-0D71-43C7-858A-BD254D3538D6}" dt="2021-06-26T18:31:23.379" v="2823" actId="1076"/>
          <ac:picMkLst>
            <pc:docMk/>
            <pc:sldMk cId="1958141947" sldId="1661"/>
            <ac:picMk id="2054" creationId="{5BA60F83-0569-4213-A7D5-8BFFED5F7F93}"/>
          </ac:picMkLst>
        </pc:picChg>
      </pc:sldChg>
      <pc:sldChg chg="del">
        <pc:chgData name="Juan Carlos Fernández Salinas" userId="8fd70c4e-a013-426d-aa50-0c966932dbc0" providerId="ADAL" clId="{7A532A4C-0D71-43C7-858A-BD254D3538D6}" dt="2021-06-26T18:34:34.401" v="2872" actId="47"/>
        <pc:sldMkLst>
          <pc:docMk/>
          <pc:sldMk cId="590672833" sldId="1675"/>
        </pc:sldMkLst>
      </pc:sldChg>
      <pc:sldChg chg="delSp del">
        <pc:chgData name="Juan Carlos Fernández Salinas" userId="8fd70c4e-a013-426d-aa50-0c966932dbc0" providerId="ADAL" clId="{7A532A4C-0D71-43C7-858A-BD254D3538D6}" dt="2021-06-26T18:36:45.453" v="2881" actId="47"/>
        <pc:sldMkLst>
          <pc:docMk/>
          <pc:sldMk cId="2966769854" sldId="1677"/>
        </pc:sldMkLst>
        <pc:picChg chg="del">
          <ac:chgData name="Juan Carlos Fernández Salinas" userId="8fd70c4e-a013-426d-aa50-0c966932dbc0" providerId="ADAL" clId="{7A532A4C-0D71-43C7-858A-BD254D3538D6}" dt="2021-06-26T18:36:41.469" v="2880" actId="478"/>
          <ac:picMkLst>
            <pc:docMk/>
            <pc:sldMk cId="2966769854" sldId="1677"/>
            <ac:picMk id="9" creationId="{64C69300-7CE4-4491-8AA1-B35193C8F02B}"/>
          </ac:picMkLst>
        </pc:picChg>
      </pc:sldChg>
      <pc:sldChg chg="addSp delSp modSp mod ord">
        <pc:chgData name="Juan Carlos Fernández Salinas" userId="8fd70c4e-a013-426d-aa50-0c966932dbc0" providerId="ADAL" clId="{7A532A4C-0D71-43C7-858A-BD254D3538D6}" dt="2021-06-27T08:21:39.829" v="4012" actId="20577"/>
        <pc:sldMkLst>
          <pc:docMk/>
          <pc:sldMk cId="3329875673" sldId="1679"/>
        </pc:sldMkLst>
        <pc:spChg chg="del">
          <ac:chgData name="Juan Carlos Fernández Salinas" userId="8fd70c4e-a013-426d-aa50-0c966932dbc0" providerId="ADAL" clId="{7A532A4C-0D71-43C7-858A-BD254D3538D6}" dt="2021-06-26T19:04:58.647" v="3064" actId="478"/>
          <ac:spMkLst>
            <pc:docMk/>
            <pc:sldMk cId="3329875673" sldId="1679"/>
            <ac:spMk id="2" creationId="{D419C3BB-F01B-40CE-B525-95E531C9CFA5}"/>
          </ac:spMkLst>
        </pc:spChg>
        <pc:spChg chg="mod">
          <ac:chgData name="Juan Carlos Fernández Salinas" userId="8fd70c4e-a013-426d-aa50-0c966932dbc0" providerId="ADAL" clId="{7A532A4C-0D71-43C7-858A-BD254D3538D6}" dt="2021-06-27T08:21:39.829" v="4012" actId="20577"/>
          <ac:spMkLst>
            <pc:docMk/>
            <pc:sldMk cId="3329875673" sldId="1679"/>
            <ac:spMk id="10" creationId="{47DEC15B-872B-4193-8E12-DCB92E82132C}"/>
          </ac:spMkLst>
        </pc:spChg>
        <pc:spChg chg="add del mod">
          <ac:chgData name="Juan Carlos Fernández Salinas" userId="8fd70c4e-a013-426d-aa50-0c966932dbc0" providerId="ADAL" clId="{7A532A4C-0D71-43C7-858A-BD254D3538D6}" dt="2021-06-26T19:18:58.272" v="3164"/>
          <ac:spMkLst>
            <pc:docMk/>
            <pc:sldMk cId="3329875673" sldId="1679"/>
            <ac:spMk id="13" creationId="{608AD8D9-1A1E-4685-9024-D12497546D9B}"/>
          </ac:spMkLst>
        </pc:spChg>
        <pc:spChg chg="add mod">
          <ac:chgData name="Juan Carlos Fernández Salinas" userId="8fd70c4e-a013-426d-aa50-0c966932dbc0" providerId="ADAL" clId="{7A532A4C-0D71-43C7-858A-BD254D3538D6}" dt="2021-06-26T19:20:13.519" v="3173" actId="1076"/>
          <ac:spMkLst>
            <pc:docMk/>
            <pc:sldMk cId="3329875673" sldId="1679"/>
            <ac:spMk id="14" creationId="{C4BB7906-8291-416A-AAA6-6C3E59A5C29C}"/>
          </ac:spMkLst>
        </pc:spChg>
        <pc:grpChg chg="del">
          <ac:chgData name="Juan Carlos Fernández Salinas" userId="8fd70c4e-a013-426d-aa50-0c966932dbc0" providerId="ADAL" clId="{7A532A4C-0D71-43C7-858A-BD254D3538D6}" dt="2021-06-26T19:33:43.955" v="3349" actId="478"/>
          <ac:grpSpMkLst>
            <pc:docMk/>
            <pc:sldMk cId="3329875673" sldId="1679"/>
            <ac:grpSpMk id="16" creationId="{254D4CA7-97CB-4B34-A379-B46138F22A5A}"/>
          </ac:grpSpMkLst>
        </pc:grpChg>
        <pc:picChg chg="mod">
          <ac:chgData name="Juan Carlos Fernández Salinas" userId="8fd70c4e-a013-426d-aa50-0c966932dbc0" providerId="ADAL" clId="{7A532A4C-0D71-43C7-858A-BD254D3538D6}" dt="2021-06-26T19:16:52.492" v="3158" actId="1076"/>
          <ac:picMkLst>
            <pc:docMk/>
            <pc:sldMk cId="3329875673" sldId="1679"/>
            <ac:picMk id="11" creationId="{4F50F977-9C05-4E86-8511-C0208273B0F5}"/>
          </ac:picMkLst>
        </pc:picChg>
        <pc:picChg chg="add del mod">
          <ac:chgData name="Juan Carlos Fernández Salinas" userId="8fd70c4e-a013-426d-aa50-0c966932dbc0" providerId="ADAL" clId="{7A532A4C-0D71-43C7-858A-BD254D3538D6}" dt="2021-06-26T19:33:42.015" v="3347" actId="478"/>
          <ac:picMkLst>
            <pc:docMk/>
            <pc:sldMk cId="3329875673" sldId="1679"/>
            <ac:picMk id="15" creationId="{4C404EB5-9CCA-488A-A9DB-5AC1E15D2E44}"/>
          </ac:picMkLst>
        </pc:picChg>
        <pc:picChg chg="add del mod">
          <ac:chgData name="Juan Carlos Fernández Salinas" userId="8fd70c4e-a013-426d-aa50-0c966932dbc0" providerId="ADAL" clId="{7A532A4C-0D71-43C7-858A-BD254D3538D6}" dt="2021-06-26T19:33:42.918" v="3348" actId="478"/>
          <ac:picMkLst>
            <pc:docMk/>
            <pc:sldMk cId="3329875673" sldId="1679"/>
            <ac:picMk id="17" creationId="{74D75941-E9BA-4682-924C-D32314A07708}"/>
          </ac:picMkLst>
        </pc:picChg>
        <pc:picChg chg="add mod">
          <ac:chgData name="Juan Carlos Fernández Salinas" userId="8fd70c4e-a013-426d-aa50-0c966932dbc0" providerId="ADAL" clId="{7A532A4C-0D71-43C7-858A-BD254D3538D6}" dt="2021-06-26T19:33:45.347" v="3350"/>
          <ac:picMkLst>
            <pc:docMk/>
            <pc:sldMk cId="3329875673" sldId="1679"/>
            <ac:picMk id="20" creationId="{FC43555C-33C3-4AA4-BCAA-58795E3416EE}"/>
          </ac:picMkLst>
        </pc:picChg>
        <pc:picChg chg="add mod">
          <ac:chgData name="Juan Carlos Fernández Salinas" userId="8fd70c4e-a013-426d-aa50-0c966932dbc0" providerId="ADAL" clId="{7A532A4C-0D71-43C7-858A-BD254D3538D6}" dt="2021-06-26T20:01:39.311" v="3557" actId="1076"/>
          <ac:picMkLst>
            <pc:docMk/>
            <pc:sldMk cId="3329875673" sldId="1679"/>
            <ac:picMk id="21" creationId="{5BA68458-6D6C-4DB4-B8A1-2875964DF79A}"/>
          </ac:picMkLst>
        </pc:picChg>
      </pc:sldChg>
      <pc:sldChg chg="addSp delSp modSp add del mod ord">
        <pc:chgData name="Juan Carlos Fernández Salinas" userId="8fd70c4e-a013-426d-aa50-0c966932dbc0" providerId="ADAL" clId="{7A532A4C-0D71-43C7-858A-BD254D3538D6}" dt="2021-06-27T08:22:49.774" v="4030" actId="20577"/>
        <pc:sldMkLst>
          <pc:docMk/>
          <pc:sldMk cId="251346043" sldId="1680"/>
        </pc:sldMkLst>
        <pc:spChg chg="del">
          <ac:chgData name="Juan Carlos Fernández Salinas" userId="8fd70c4e-a013-426d-aa50-0c966932dbc0" providerId="ADAL" clId="{7A532A4C-0D71-43C7-858A-BD254D3538D6}" dt="2021-06-26T19:04:11.701" v="3055" actId="478"/>
          <ac:spMkLst>
            <pc:docMk/>
            <pc:sldMk cId="251346043" sldId="1680"/>
            <ac:spMk id="9" creationId="{0C6F7CEE-6BBD-4ED9-8354-FF2FCA21A6FB}"/>
          </ac:spMkLst>
        </pc:spChg>
        <pc:spChg chg="add mod">
          <ac:chgData name="Juan Carlos Fernández Salinas" userId="8fd70c4e-a013-426d-aa50-0c966932dbc0" providerId="ADAL" clId="{7A532A4C-0D71-43C7-858A-BD254D3538D6}" dt="2021-06-26T19:20:34.821" v="3178"/>
          <ac:spMkLst>
            <pc:docMk/>
            <pc:sldMk cId="251346043" sldId="1680"/>
            <ac:spMk id="10" creationId="{6C6DFE7C-7F7E-4EC5-A9ED-B9B5BA7FB8A7}"/>
          </ac:spMkLst>
        </pc:spChg>
        <pc:spChg chg="mod">
          <ac:chgData name="Juan Carlos Fernández Salinas" userId="8fd70c4e-a013-426d-aa50-0c966932dbc0" providerId="ADAL" clId="{7A532A4C-0D71-43C7-858A-BD254D3538D6}" dt="2021-06-27T08:22:49.774" v="4030" actId="20577"/>
          <ac:spMkLst>
            <pc:docMk/>
            <pc:sldMk cId="251346043" sldId="1680"/>
            <ac:spMk id="13" creationId="{9E4CB683-1290-42EF-9109-E51BC11201FA}"/>
          </ac:spMkLst>
        </pc:spChg>
        <pc:grpChg chg="del">
          <ac:chgData name="Juan Carlos Fernández Salinas" userId="8fd70c4e-a013-426d-aa50-0c966932dbc0" providerId="ADAL" clId="{7A532A4C-0D71-43C7-858A-BD254D3538D6}" dt="2021-06-26T19:31:52.771" v="3306" actId="478"/>
          <ac:grpSpMkLst>
            <pc:docMk/>
            <pc:sldMk cId="251346043" sldId="1680"/>
            <ac:grpSpMk id="16" creationId="{254D4CA7-97CB-4B34-A379-B46138F22A5A}"/>
          </ac:grpSpMkLst>
        </pc:grpChg>
        <pc:picChg chg="add del mod">
          <ac:chgData name="Juan Carlos Fernández Salinas" userId="8fd70c4e-a013-426d-aa50-0c966932dbc0" providerId="ADAL" clId="{7A532A4C-0D71-43C7-858A-BD254D3538D6}" dt="2021-06-26T19:31:54.299" v="3307" actId="478"/>
          <ac:picMkLst>
            <pc:docMk/>
            <pc:sldMk cId="251346043" sldId="1680"/>
            <ac:picMk id="11" creationId="{D78B3B66-E550-4625-A741-8783CFFA7DC8}"/>
          </ac:picMkLst>
        </pc:picChg>
        <pc:picChg chg="add del mod">
          <ac:chgData name="Juan Carlos Fernández Salinas" userId="8fd70c4e-a013-426d-aa50-0c966932dbc0" providerId="ADAL" clId="{7A532A4C-0D71-43C7-858A-BD254D3538D6}" dt="2021-06-26T19:31:55.271" v="3308" actId="478"/>
          <ac:picMkLst>
            <pc:docMk/>
            <pc:sldMk cId="251346043" sldId="1680"/>
            <ac:picMk id="14" creationId="{BA7B907D-24CC-46DE-BCA6-ED354DD5B5D4}"/>
          </ac:picMkLst>
        </pc:picChg>
        <pc:picChg chg="add mod">
          <ac:chgData name="Juan Carlos Fernández Salinas" userId="8fd70c4e-a013-426d-aa50-0c966932dbc0" providerId="ADAL" clId="{7A532A4C-0D71-43C7-858A-BD254D3538D6}" dt="2021-06-26T19:31:56.508" v="3309"/>
          <ac:picMkLst>
            <pc:docMk/>
            <pc:sldMk cId="251346043" sldId="1680"/>
            <ac:picMk id="15" creationId="{9F1EB957-B5EF-4088-9548-541B9F972F0C}"/>
          </ac:picMkLst>
        </pc:picChg>
        <pc:picChg chg="add mod">
          <ac:chgData name="Juan Carlos Fernández Salinas" userId="8fd70c4e-a013-426d-aa50-0c966932dbc0" providerId="ADAL" clId="{7A532A4C-0D71-43C7-858A-BD254D3538D6}" dt="2021-06-27T07:06:58.921" v="3767" actId="1038"/>
          <ac:picMkLst>
            <pc:docMk/>
            <pc:sldMk cId="251346043" sldId="1680"/>
            <ac:picMk id="17" creationId="{987EE0DB-042C-4294-9DD8-1CE47859D81C}"/>
          </ac:picMkLst>
        </pc:picChg>
      </pc:sldChg>
      <pc:sldChg chg="modSp add">
        <pc:chgData name="Juan Carlos Fernández Salinas" userId="8fd70c4e-a013-426d-aa50-0c966932dbc0" providerId="ADAL" clId="{7A532A4C-0D71-43C7-858A-BD254D3538D6}" dt="2021-06-27T08:21:24.177" v="4008" actId="20577"/>
        <pc:sldMkLst>
          <pc:docMk/>
          <pc:sldMk cId="2520217466" sldId="1684"/>
        </pc:sldMkLst>
        <pc:spChg chg="mod">
          <ac:chgData name="Juan Carlos Fernández Salinas" userId="8fd70c4e-a013-426d-aa50-0c966932dbc0" providerId="ADAL" clId="{7A532A4C-0D71-43C7-858A-BD254D3538D6}" dt="2021-06-27T08:21:24.177" v="4008" actId="20577"/>
          <ac:spMkLst>
            <pc:docMk/>
            <pc:sldMk cId="2520217466" sldId="1684"/>
            <ac:spMk id="17" creationId="{84FA8D7F-F1E4-4F0D-9789-09004E4402BA}"/>
          </ac:spMkLst>
        </pc:spChg>
      </pc:sldChg>
      <pc:sldChg chg="addSp delSp modSp add del mod">
        <pc:chgData name="Juan Carlos Fernández Salinas" userId="8fd70c4e-a013-426d-aa50-0c966932dbc0" providerId="ADAL" clId="{7A532A4C-0D71-43C7-858A-BD254D3538D6}" dt="2021-06-27T07:15:47.413" v="3837" actId="2696"/>
        <pc:sldMkLst>
          <pc:docMk/>
          <pc:sldMk cId="3580873393" sldId="1684"/>
        </pc:sldMkLst>
        <pc:spChg chg="del">
          <ac:chgData name="Juan Carlos Fernández Salinas" userId="8fd70c4e-a013-426d-aa50-0c966932dbc0" providerId="ADAL" clId="{7A532A4C-0D71-43C7-858A-BD254D3538D6}" dt="2021-06-26T19:04:08.066" v="3054" actId="478"/>
          <ac:spMkLst>
            <pc:docMk/>
            <pc:sldMk cId="3580873393" sldId="1684"/>
            <ac:spMk id="11" creationId="{A6D28D7F-9987-47FB-9681-0A6A8671629C}"/>
          </ac:spMkLst>
        </pc:spChg>
        <pc:spChg chg="add mod">
          <ac:chgData name="Juan Carlos Fernández Salinas" userId="8fd70c4e-a013-426d-aa50-0c966932dbc0" providerId="ADAL" clId="{7A532A4C-0D71-43C7-858A-BD254D3538D6}" dt="2021-06-26T19:20:37.093" v="3179"/>
          <ac:spMkLst>
            <pc:docMk/>
            <pc:sldMk cId="3580873393" sldId="1684"/>
            <ac:spMk id="13" creationId="{E488F47A-9597-4DBC-ABB4-38F7B0ADD690}"/>
          </ac:spMkLst>
        </pc:spChg>
        <pc:spChg chg="mod">
          <ac:chgData name="Juan Carlos Fernández Salinas" userId="8fd70c4e-a013-426d-aa50-0c966932dbc0" providerId="ADAL" clId="{7A532A4C-0D71-43C7-858A-BD254D3538D6}" dt="2021-06-27T07:07:31.031" v="3772" actId="1036"/>
          <ac:spMkLst>
            <pc:docMk/>
            <pc:sldMk cId="3580873393" sldId="1684"/>
            <ac:spMk id="17" creationId="{84FA8D7F-F1E4-4F0D-9789-09004E4402BA}"/>
          </ac:spMkLst>
        </pc:spChg>
        <pc:grpChg chg="del">
          <ac:chgData name="Juan Carlos Fernández Salinas" userId="8fd70c4e-a013-426d-aa50-0c966932dbc0" providerId="ADAL" clId="{7A532A4C-0D71-43C7-858A-BD254D3538D6}" dt="2021-06-26T20:08:34.492" v="3640" actId="478"/>
          <ac:grpSpMkLst>
            <pc:docMk/>
            <pc:sldMk cId="3580873393" sldId="1684"/>
            <ac:grpSpMk id="18" creationId="{1BA30D56-34BE-4125-8337-9B2A9ED6E4DC}"/>
          </ac:grpSpMkLst>
        </pc:grpChg>
        <pc:picChg chg="add del mod">
          <ac:chgData name="Juan Carlos Fernández Salinas" userId="8fd70c4e-a013-426d-aa50-0c966932dbc0" providerId="ADAL" clId="{7A532A4C-0D71-43C7-858A-BD254D3538D6}" dt="2021-06-26T19:31:42.259" v="3303" actId="478"/>
          <ac:picMkLst>
            <pc:docMk/>
            <pc:sldMk cId="3580873393" sldId="1684"/>
            <ac:picMk id="14" creationId="{EC375C68-1278-4C96-8414-6935135E7B27}"/>
          </ac:picMkLst>
        </pc:picChg>
        <pc:picChg chg="add del mod">
          <ac:chgData name="Juan Carlos Fernández Salinas" userId="8fd70c4e-a013-426d-aa50-0c966932dbc0" providerId="ADAL" clId="{7A532A4C-0D71-43C7-858A-BD254D3538D6}" dt="2021-06-26T19:31:43.818" v="3304" actId="478"/>
          <ac:picMkLst>
            <pc:docMk/>
            <pc:sldMk cId="3580873393" sldId="1684"/>
            <ac:picMk id="15" creationId="{ED8FC1DF-9042-4B4A-BCED-A1B4D38C747A}"/>
          </ac:picMkLst>
        </pc:picChg>
        <pc:picChg chg="add mod">
          <ac:chgData name="Juan Carlos Fernández Salinas" userId="8fd70c4e-a013-426d-aa50-0c966932dbc0" providerId="ADAL" clId="{7A532A4C-0D71-43C7-858A-BD254D3538D6}" dt="2021-06-26T19:31:45.876" v="3305"/>
          <ac:picMkLst>
            <pc:docMk/>
            <pc:sldMk cId="3580873393" sldId="1684"/>
            <ac:picMk id="16" creationId="{E453C913-4281-473B-9B29-3F47686EA3DD}"/>
          </ac:picMkLst>
        </pc:picChg>
        <pc:picChg chg="add mod">
          <ac:chgData name="Juan Carlos Fernández Salinas" userId="8fd70c4e-a013-426d-aa50-0c966932dbc0" providerId="ADAL" clId="{7A532A4C-0D71-43C7-858A-BD254D3538D6}" dt="2021-06-26T20:08:42.959" v="3641" actId="1076"/>
          <ac:picMkLst>
            <pc:docMk/>
            <pc:sldMk cId="3580873393" sldId="1684"/>
            <ac:picMk id="21" creationId="{14934507-544E-4234-88EB-C650D5F62AF0}"/>
          </ac:picMkLst>
        </pc:picChg>
      </pc:sldChg>
      <pc:sldChg chg="modSp add mod">
        <pc:chgData name="Juan Carlos Fernández Salinas" userId="8fd70c4e-a013-426d-aa50-0c966932dbc0" providerId="ADAL" clId="{7A532A4C-0D71-43C7-858A-BD254D3538D6}" dt="2021-06-27T08:21:31.665" v="4010" actId="20577"/>
        <pc:sldMkLst>
          <pc:docMk/>
          <pc:sldMk cId="2458805567" sldId="1685"/>
        </pc:sldMkLst>
        <pc:spChg chg="mod">
          <ac:chgData name="Juan Carlos Fernández Salinas" userId="8fd70c4e-a013-426d-aa50-0c966932dbc0" providerId="ADAL" clId="{7A532A4C-0D71-43C7-858A-BD254D3538D6}" dt="2021-06-27T08:21:31.665" v="4010" actId="20577"/>
          <ac:spMkLst>
            <pc:docMk/>
            <pc:sldMk cId="2458805567" sldId="1685"/>
            <ac:spMk id="17" creationId="{84FA8D7F-F1E4-4F0D-9789-09004E4402BA}"/>
          </ac:spMkLst>
        </pc:spChg>
      </pc:sldChg>
      <pc:sldChg chg="addSp delSp modSp add del mod">
        <pc:chgData name="Juan Carlos Fernández Salinas" userId="8fd70c4e-a013-426d-aa50-0c966932dbc0" providerId="ADAL" clId="{7A532A4C-0D71-43C7-858A-BD254D3538D6}" dt="2021-06-27T07:15:47.413" v="3837" actId="2696"/>
        <pc:sldMkLst>
          <pc:docMk/>
          <pc:sldMk cId="4092686833" sldId="1685"/>
        </pc:sldMkLst>
        <pc:spChg chg="mod">
          <ac:chgData name="Juan Carlos Fernández Salinas" userId="8fd70c4e-a013-426d-aa50-0c966932dbc0" providerId="ADAL" clId="{7A532A4C-0D71-43C7-858A-BD254D3538D6}" dt="2021-06-27T07:07:16.689" v="3768" actId="1036"/>
          <ac:spMkLst>
            <pc:docMk/>
            <pc:sldMk cId="4092686833" sldId="1685"/>
            <ac:spMk id="10" creationId="{EA2A81BE-63F1-47E6-A341-A2D0F8508C8C}"/>
          </ac:spMkLst>
        </pc:spChg>
        <pc:spChg chg="add mod">
          <ac:chgData name="Juan Carlos Fernández Salinas" userId="8fd70c4e-a013-426d-aa50-0c966932dbc0" providerId="ADAL" clId="{7A532A4C-0D71-43C7-858A-BD254D3538D6}" dt="2021-06-26T19:07:07.069" v="3084"/>
          <ac:spMkLst>
            <pc:docMk/>
            <pc:sldMk cId="4092686833" sldId="1685"/>
            <ac:spMk id="12" creationId="{B8EA30F4-6E62-41E9-83CE-9F5C8E8A1046}"/>
          </ac:spMkLst>
        </pc:spChg>
        <pc:spChg chg="mod">
          <ac:chgData name="Juan Carlos Fernández Salinas" userId="8fd70c4e-a013-426d-aa50-0c966932dbc0" providerId="ADAL" clId="{7A532A4C-0D71-43C7-858A-BD254D3538D6}" dt="2021-06-27T07:07:22.327" v="3770" actId="1036"/>
          <ac:spMkLst>
            <pc:docMk/>
            <pc:sldMk cId="4092686833" sldId="1685"/>
            <ac:spMk id="17" creationId="{84FA8D7F-F1E4-4F0D-9789-09004E4402BA}"/>
          </ac:spMkLst>
        </pc:spChg>
        <pc:spChg chg="del">
          <ac:chgData name="Juan Carlos Fernández Salinas" userId="8fd70c4e-a013-426d-aa50-0c966932dbc0" providerId="ADAL" clId="{7A532A4C-0D71-43C7-858A-BD254D3538D6}" dt="2021-06-26T19:04:03.346" v="3053" actId="478"/>
          <ac:spMkLst>
            <pc:docMk/>
            <pc:sldMk cId="4092686833" sldId="1685"/>
            <ac:spMk id="21" creationId="{A8799913-9234-4649-BAE0-25DAF5EC93B7}"/>
          </ac:spMkLst>
        </pc:spChg>
        <pc:grpChg chg="del">
          <ac:chgData name="Juan Carlos Fernández Salinas" userId="8fd70c4e-a013-426d-aa50-0c966932dbc0" providerId="ADAL" clId="{7A532A4C-0D71-43C7-858A-BD254D3538D6}" dt="2021-06-26T19:31:04.386" v="3289" actId="478"/>
          <ac:grpSpMkLst>
            <pc:docMk/>
            <pc:sldMk cId="4092686833" sldId="1685"/>
            <ac:grpSpMk id="18" creationId="{1BA30D56-34BE-4125-8337-9B2A9ED6E4DC}"/>
          </ac:grpSpMkLst>
        </pc:grpChg>
        <pc:picChg chg="add del mod">
          <ac:chgData name="Juan Carlos Fernández Salinas" userId="8fd70c4e-a013-426d-aa50-0c966932dbc0" providerId="ADAL" clId="{7A532A4C-0D71-43C7-858A-BD254D3538D6}" dt="2021-06-26T19:31:00.186" v="3287" actId="478"/>
          <ac:picMkLst>
            <pc:docMk/>
            <pc:sldMk cId="4092686833" sldId="1685"/>
            <ac:picMk id="13" creationId="{E7D5062A-67FF-48B5-A539-B4CEEF3550C3}"/>
          </ac:picMkLst>
        </pc:picChg>
        <pc:picChg chg="add del mod">
          <ac:chgData name="Juan Carlos Fernández Salinas" userId="8fd70c4e-a013-426d-aa50-0c966932dbc0" providerId="ADAL" clId="{7A532A4C-0D71-43C7-858A-BD254D3538D6}" dt="2021-06-26T19:31:02.009" v="3288" actId="478"/>
          <ac:picMkLst>
            <pc:docMk/>
            <pc:sldMk cId="4092686833" sldId="1685"/>
            <ac:picMk id="14" creationId="{E4AEB94A-FA00-45D6-8E2E-15F5874DEFFF}"/>
          </ac:picMkLst>
        </pc:picChg>
        <pc:picChg chg="add del mod">
          <ac:chgData name="Juan Carlos Fernández Salinas" userId="8fd70c4e-a013-426d-aa50-0c966932dbc0" providerId="ADAL" clId="{7A532A4C-0D71-43C7-858A-BD254D3538D6}" dt="2021-06-26T19:31:30.513" v="3301" actId="1076"/>
          <ac:picMkLst>
            <pc:docMk/>
            <pc:sldMk cId="4092686833" sldId="1685"/>
            <ac:picMk id="15" creationId="{8495A4FC-CF9C-49DF-8DDE-ECC54A726540}"/>
          </ac:picMkLst>
        </pc:picChg>
        <pc:picChg chg="add del mod">
          <ac:chgData name="Juan Carlos Fernández Salinas" userId="8fd70c4e-a013-426d-aa50-0c966932dbc0" providerId="ADAL" clId="{7A532A4C-0D71-43C7-858A-BD254D3538D6}" dt="2021-06-26T20:08:48.541" v="3642" actId="1076"/>
          <ac:picMkLst>
            <pc:docMk/>
            <pc:sldMk cId="4092686833" sldId="1685"/>
            <ac:picMk id="16" creationId="{89AEEBD9-6A5E-41E2-B8CC-1EAB10D38091}"/>
          </ac:picMkLst>
        </pc:picChg>
      </pc:sldChg>
      <pc:sldChg chg="add del">
        <pc:chgData name="Juan Carlos Fernández Salinas" userId="8fd70c4e-a013-426d-aa50-0c966932dbc0" providerId="ADAL" clId="{7A532A4C-0D71-43C7-858A-BD254D3538D6}" dt="2021-06-26T18:42:13.460" v="2903" actId="47"/>
        <pc:sldMkLst>
          <pc:docMk/>
          <pc:sldMk cId="505192752" sldId="1689"/>
        </pc:sldMkLst>
      </pc:sldChg>
      <pc:sldChg chg="addSp delSp modSp mod delAnim modAnim">
        <pc:chgData name="Juan Carlos Fernández Salinas" userId="8fd70c4e-a013-426d-aa50-0c966932dbc0" providerId="ADAL" clId="{7A532A4C-0D71-43C7-858A-BD254D3538D6}" dt="2021-06-25T08:22:15.142" v="1076" actId="207"/>
        <pc:sldMkLst>
          <pc:docMk/>
          <pc:sldMk cId="3364026010" sldId="1693"/>
        </pc:sldMkLst>
        <pc:spChg chg="add del mod">
          <ac:chgData name="Juan Carlos Fernández Salinas" userId="8fd70c4e-a013-426d-aa50-0c966932dbc0" providerId="ADAL" clId="{7A532A4C-0D71-43C7-858A-BD254D3538D6}" dt="2021-06-23T08:44:57.649" v="69" actId="478"/>
          <ac:spMkLst>
            <pc:docMk/>
            <pc:sldMk cId="3364026010" sldId="1693"/>
            <ac:spMk id="9" creationId="{32734E39-844E-4957-8BD5-BC5350595B5E}"/>
          </ac:spMkLst>
        </pc:spChg>
        <pc:spChg chg="add del">
          <ac:chgData name="Juan Carlos Fernández Salinas" userId="8fd70c4e-a013-426d-aa50-0c966932dbc0" providerId="ADAL" clId="{7A532A4C-0D71-43C7-858A-BD254D3538D6}" dt="2021-06-23T09:18:44.350" v="221" actId="478"/>
          <ac:spMkLst>
            <pc:docMk/>
            <pc:sldMk cId="3364026010" sldId="1693"/>
            <ac:spMk id="12" creationId="{60E45BE7-BDAB-49EC-B067-5249FEEDD679}"/>
          </ac:spMkLst>
        </pc:spChg>
        <pc:spChg chg="mod">
          <ac:chgData name="Juan Carlos Fernández Salinas" userId="8fd70c4e-a013-426d-aa50-0c966932dbc0" providerId="ADAL" clId="{7A532A4C-0D71-43C7-858A-BD254D3538D6}" dt="2021-06-23T08:45:22.798" v="70"/>
          <ac:spMkLst>
            <pc:docMk/>
            <pc:sldMk cId="3364026010" sldId="1693"/>
            <ac:spMk id="13" creationId="{F8E212FE-22E1-4CC5-A4B1-D53B9678A7FD}"/>
          </ac:spMkLst>
        </pc:spChg>
        <pc:spChg chg="mod">
          <ac:chgData name="Juan Carlos Fernández Salinas" userId="8fd70c4e-a013-426d-aa50-0c966932dbc0" providerId="ADAL" clId="{7A532A4C-0D71-43C7-858A-BD254D3538D6}" dt="2021-06-25T07:19:10.521" v="738" actId="1076"/>
          <ac:spMkLst>
            <pc:docMk/>
            <pc:sldMk cId="3364026010" sldId="1693"/>
            <ac:spMk id="14" creationId="{50F4FDC5-313E-49E5-8A59-B4B3338D457E}"/>
          </ac:spMkLst>
        </pc:spChg>
        <pc:spChg chg="add del mod">
          <ac:chgData name="Juan Carlos Fernández Salinas" userId="8fd70c4e-a013-426d-aa50-0c966932dbc0" providerId="ADAL" clId="{7A532A4C-0D71-43C7-858A-BD254D3538D6}" dt="2021-06-23T10:37:13.761" v="367" actId="478"/>
          <ac:spMkLst>
            <pc:docMk/>
            <pc:sldMk cId="3364026010" sldId="1693"/>
            <ac:spMk id="15" creationId="{6093C1AD-FC2A-4335-980C-C7EC2511A6CD}"/>
          </ac:spMkLst>
        </pc:spChg>
        <pc:spChg chg="add mod">
          <ac:chgData name="Juan Carlos Fernández Salinas" userId="8fd70c4e-a013-426d-aa50-0c966932dbc0" providerId="ADAL" clId="{7A532A4C-0D71-43C7-858A-BD254D3538D6}" dt="2021-06-25T08:22:15.142" v="1076" actId="207"/>
          <ac:spMkLst>
            <pc:docMk/>
            <pc:sldMk cId="3364026010" sldId="1693"/>
            <ac:spMk id="16" creationId="{15CB0F06-2C5D-4B80-A1DA-63EC2149E2FD}"/>
          </ac:spMkLst>
        </pc:spChg>
        <pc:spChg chg="add mod">
          <ac:chgData name="Juan Carlos Fernández Salinas" userId="8fd70c4e-a013-426d-aa50-0c966932dbc0" providerId="ADAL" clId="{7A532A4C-0D71-43C7-858A-BD254D3538D6}" dt="2021-06-23T10:37:28.602" v="369" actId="1076"/>
          <ac:spMkLst>
            <pc:docMk/>
            <pc:sldMk cId="3364026010" sldId="1693"/>
            <ac:spMk id="17" creationId="{9C35BF67-595C-49BA-A013-8753B23C465E}"/>
          </ac:spMkLst>
        </pc:spChg>
        <pc:spChg chg="add del mod">
          <ac:chgData name="Juan Carlos Fernández Salinas" userId="8fd70c4e-a013-426d-aa50-0c966932dbc0" providerId="ADAL" clId="{7A532A4C-0D71-43C7-858A-BD254D3538D6}" dt="2021-06-23T10:42:13.871" v="382"/>
          <ac:spMkLst>
            <pc:docMk/>
            <pc:sldMk cId="3364026010" sldId="1693"/>
            <ac:spMk id="18" creationId="{4552E1C1-5C93-4CC6-8836-2AD4F4CC72A0}"/>
          </ac:spMkLst>
        </pc:spChg>
        <pc:spChg chg="del mod">
          <ac:chgData name="Juan Carlos Fernández Salinas" userId="8fd70c4e-a013-426d-aa50-0c966932dbc0" providerId="ADAL" clId="{7A532A4C-0D71-43C7-858A-BD254D3538D6}" dt="2021-06-23T10:37:21.570" v="368" actId="478"/>
          <ac:spMkLst>
            <pc:docMk/>
            <pc:sldMk cId="3364026010" sldId="1693"/>
            <ac:spMk id="19" creationId="{B0B75DEF-91CD-4922-8C70-67B0708A8A92}"/>
          </ac:spMkLst>
        </pc:spChg>
        <pc:spChg chg="add del mod">
          <ac:chgData name="Juan Carlos Fernández Salinas" userId="8fd70c4e-a013-426d-aa50-0c966932dbc0" providerId="ADAL" clId="{7A532A4C-0D71-43C7-858A-BD254D3538D6}" dt="2021-06-23T10:42:13.227" v="381"/>
          <ac:spMkLst>
            <pc:docMk/>
            <pc:sldMk cId="3364026010" sldId="1693"/>
            <ac:spMk id="20" creationId="{B4746E9B-32D6-4043-B793-A0ABA8AAD89D}"/>
          </ac:spMkLst>
        </pc:spChg>
        <pc:spChg chg="add del mod ord">
          <ac:chgData name="Juan Carlos Fernández Salinas" userId="8fd70c4e-a013-426d-aa50-0c966932dbc0" providerId="ADAL" clId="{7A532A4C-0D71-43C7-858A-BD254D3538D6}" dt="2021-06-23T10:43:10.795" v="390" actId="478"/>
          <ac:spMkLst>
            <pc:docMk/>
            <pc:sldMk cId="3364026010" sldId="1693"/>
            <ac:spMk id="21" creationId="{54457898-CD56-459A-B5AB-280B6309D709}"/>
          </ac:spMkLst>
        </pc:spChg>
        <pc:spChg chg="add del mod ord">
          <ac:chgData name="Juan Carlos Fernández Salinas" userId="8fd70c4e-a013-426d-aa50-0c966932dbc0" providerId="ADAL" clId="{7A532A4C-0D71-43C7-858A-BD254D3538D6}" dt="2021-06-23T10:45:26.500" v="396" actId="478"/>
          <ac:spMkLst>
            <pc:docMk/>
            <pc:sldMk cId="3364026010" sldId="1693"/>
            <ac:spMk id="23" creationId="{F019DA0B-B96D-4633-B522-448F0EC2D4A1}"/>
          </ac:spMkLst>
        </pc:spChg>
        <pc:spChg chg="add mod ord">
          <ac:chgData name="Juan Carlos Fernández Salinas" userId="8fd70c4e-a013-426d-aa50-0c966932dbc0" providerId="ADAL" clId="{7A532A4C-0D71-43C7-858A-BD254D3538D6}" dt="2021-06-23T10:46:00.746" v="403" actId="14100"/>
          <ac:spMkLst>
            <pc:docMk/>
            <pc:sldMk cId="3364026010" sldId="1693"/>
            <ac:spMk id="24" creationId="{36246F47-B99F-407B-AA37-08C21EE346E6}"/>
          </ac:spMkLst>
        </pc:spChg>
        <pc:grpChg chg="add mod ord">
          <ac:chgData name="Juan Carlos Fernández Salinas" userId="8fd70c4e-a013-426d-aa50-0c966932dbc0" providerId="ADAL" clId="{7A532A4C-0D71-43C7-858A-BD254D3538D6}" dt="2021-06-23T10:38:52.381" v="377" actId="1076"/>
          <ac:grpSpMkLst>
            <pc:docMk/>
            <pc:sldMk cId="3364026010" sldId="1693"/>
            <ac:grpSpMk id="10" creationId="{B7A602BF-A223-4992-801E-0ABB802BC945}"/>
          </ac:grpSpMkLst>
        </pc:grpChg>
        <pc:picChg chg="del">
          <ac:chgData name="Juan Carlos Fernández Salinas" userId="8fd70c4e-a013-426d-aa50-0c966932dbc0" providerId="ADAL" clId="{7A532A4C-0D71-43C7-858A-BD254D3538D6}" dt="2021-06-23T08:30:30.717" v="0" actId="478"/>
          <ac:picMkLst>
            <pc:docMk/>
            <pc:sldMk cId="3364026010" sldId="1693"/>
            <ac:picMk id="2" creationId="{93D54AF0-ED86-44BD-9C60-7ADE9991067C}"/>
          </ac:picMkLst>
        </pc:picChg>
        <pc:picChg chg="add del mod">
          <ac:chgData name="Juan Carlos Fernández Salinas" userId="8fd70c4e-a013-426d-aa50-0c966932dbc0" providerId="ADAL" clId="{7A532A4C-0D71-43C7-858A-BD254D3538D6}" dt="2021-06-23T08:51:59.614" v="75" actId="478"/>
          <ac:picMkLst>
            <pc:docMk/>
            <pc:sldMk cId="3364026010" sldId="1693"/>
            <ac:picMk id="8" creationId="{F57B3333-0572-4A05-9A39-83A489F7AB00}"/>
          </ac:picMkLst>
        </pc:picChg>
        <pc:picChg chg="mod">
          <ac:chgData name="Juan Carlos Fernández Salinas" userId="8fd70c4e-a013-426d-aa50-0c966932dbc0" providerId="ADAL" clId="{7A532A4C-0D71-43C7-858A-BD254D3538D6}" dt="2021-06-23T08:45:22.798" v="70"/>
          <ac:picMkLst>
            <pc:docMk/>
            <pc:sldMk cId="3364026010" sldId="1693"/>
            <ac:picMk id="11" creationId="{31C141FA-704B-4325-A7DF-DE176F469C0C}"/>
          </ac:picMkLst>
        </pc:picChg>
        <pc:picChg chg="add mod">
          <ac:chgData name="Juan Carlos Fernández Salinas" userId="8fd70c4e-a013-426d-aa50-0c966932dbc0" providerId="ADAL" clId="{7A532A4C-0D71-43C7-858A-BD254D3538D6}" dt="2021-06-23T10:47:25.868" v="432" actId="14100"/>
          <ac:picMkLst>
            <pc:docMk/>
            <pc:sldMk cId="3364026010" sldId="1693"/>
            <ac:picMk id="1026" creationId="{693978EE-B9D4-4BA7-8B02-5D7EEC4AFFD8}"/>
          </ac:picMkLst>
        </pc:picChg>
        <pc:picChg chg="mod">
          <ac:chgData name="Juan Carlos Fernández Salinas" userId="8fd70c4e-a013-426d-aa50-0c966932dbc0" providerId="ADAL" clId="{7A532A4C-0D71-43C7-858A-BD254D3538D6}" dt="2021-06-23T10:37:40.123" v="373" actId="1076"/>
          <ac:picMkLst>
            <pc:docMk/>
            <pc:sldMk cId="3364026010" sldId="1693"/>
            <ac:picMk id="2050" creationId="{F5D56A2D-3918-4C23-9C01-227400A35EB6}"/>
          </ac:picMkLst>
        </pc:picChg>
      </pc:sldChg>
      <pc:sldChg chg="addSp delSp modSp mod addAnim delAnim modAnim">
        <pc:chgData name="Juan Carlos Fernández Salinas" userId="8fd70c4e-a013-426d-aa50-0c966932dbc0" providerId="ADAL" clId="{7A532A4C-0D71-43C7-858A-BD254D3538D6}" dt="2021-06-27T07:39:06.128" v="3980" actId="207"/>
        <pc:sldMkLst>
          <pc:docMk/>
          <pc:sldMk cId="1638923596" sldId="1694"/>
        </pc:sldMkLst>
        <pc:spChg chg="add del mod">
          <ac:chgData name="Juan Carlos Fernández Salinas" userId="8fd70c4e-a013-426d-aa50-0c966932dbc0" providerId="ADAL" clId="{7A532A4C-0D71-43C7-858A-BD254D3538D6}" dt="2021-06-27T07:39:06.128" v="3980" actId="207"/>
          <ac:spMkLst>
            <pc:docMk/>
            <pc:sldMk cId="1638923596" sldId="1694"/>
            <ac:spMk id="6" creationId="{435D018F-73B7-421D-A458-36666B56AB1A}"/>
          </ac:spMkLst>
        </pc:spChg>
        <pc:spChg chg="add del">
          <ac:chgData name="Juan Carlos Fernández Salinas" userId="8fd70c4e-a013-426d-aa50-0c966932dbc0" providerId="ADAL" clId="{7A532A4C-0D71-43C7-858A-BD254D3538D6}" dt="2021-06-25T11:04:12.022" v="1861" actId="478"/>
          <ac:spMkLst>
            <pc:docMk/>
            <pc:sldMk cId="1638923596" sldId="1694"/>
            <ac:spMk id="7" creationId="{62E14E70-A40C-41C6-93C7-8BAC5283E3A9}"/>
          </ac:spMkLst>
        </pc:spChg>
        <pc:picChg chg="add mod">
          <ac:chgData name="Juan Carlos Fernández Salinas" userId="8fd70c4e-a013-426d-aa50-0c966932dbc0" providerId="ADAL" clId="{7A532A4C-0D71-43C7-858A-BD254D3538D6}" dt="2021-06-26T19:29:46.745" v="3274" actId="1076"/>
          <ac:picMkLst>
            <pc:docMk/>
            <pc:sldMk cId="1638923596" sldId="1694"/>
            <ac:picMk id="7" creationId="{558E0D6D-0746-4A1B-869E-23425DA65648}"/>
          </ac:picMkLst>
        </pc:picChg>
        <pc:picChg chg="add del mod">
          <ac:chgData name="Juan Carlos Fernández Salinas" userId="8fd70c4e-a013-426d-aa50-0c966932dbc0" providerId="ADAL" clId="{7A532A4C-0D71-43C7-858A-BD254D3538D6}" dt="2021-06-26T19:29:37.271" v="3273" actId="478"/>
          <ac:picMkLst>
            <pc:docMk/>
            <pc:sldMk cId="1638923596" sldId="1694"/>
            <ac:picMk id="9" creationId="{F8473F3C-CCEA-4A60-A190-C6E0AF5DC6DA}"/>
          </ac:picMkLst>
        </pc:picChg>
      </pc:sldChg>
      <pc:sldChg chg="addSp delSp modSp del mod">
        <pc:chgData name="Juan Carlos Fernández Salinas" userId="8fd70c4e-a013-426d-aa50-0c966932dbc0" providerId="ADAL" clId="{7A532A4C-0D71-43C7-858A-BD254D3538D6}" dt="2021-06-27T07:13:50.722" v="3835" actId="47"/>
        <pc:sldMkLst>
          <pc:docMk/>
          <pc:sldMk cId="283970432" sldId="1695"/>
        </pc:sldMkLst>
        <pc:spChg chg="add del mod">
          <ac:chgData name="Juan Carlos Fernández Salinas" userId="8fd70c4e-a013-426d-aa50-0c966932dbc0" providerId="ADAL" clId="{7A532A4C-0D71-43C7-858A-BD254D3538D6}" dt="2021-06-26T20:10:01.936" v="3670" actId="1076"/>
          <ac:spMkLst>
            <pc:docMk/>
            <pc:sldMk cId="283970432" sldId="1695"/>
            <ac:spMk id="7" creationId="{7AB6275B-3ED9-4D62-BFA4-0667D564C7C0}"/>
          </ac:spMkLst>
        </pc:spChg>
        <pc:spChg chg="mod">
          <ac:chgData name="Juan Carlos Fernández Salinas" userId="8fd70c4e-a013-426d-aa50-0c966932dbc0" providerId="ADAL" clId="{7A532A4C-0D71-43C7-858A-BD254D3538D6}" dt="2021-06-27T07:08:25.348" v="3830" actId="20577"/>
          <ac:spMkLst>
            <pc:docMk/>
            <pc:sldMk cId="283970432" sldId="1695"/>
            <ac:spMk id="8" creationId="{B49A7F49-D499-4623-B23F-BF074499AA3C}"/>
          </ac:spMkLst>
        </pc:spChg>
        <pc:spChg chg="del">
          <ac:chgData name="Juan Carlos Fernández Salinas" userId="8fd70c4e-a013-426d-aa50-0c966932dbc0" providerId="ADAL" clId="{7A532A4C-0D71-43C7-858A-BD254D3538D6}" dt="2021-06-26T19:03:58.248" v="3052" actId="478"/>
          <ac:spMkLst>
            <pc:docMk/>
            <pc:sldMk cId="283970432" sldId="1695"/>
            <ac:spMk id="12" creationId="{10C32F71-4D33-4CF6-A12F-9429C3329169}"/>
          </ac:spMkLst>
        </pc:spChg>
        <pc:spChg chg="add mod">
          <ac:chgData name="Juan Carlos Fernández Salinas" userId="8fd70c4e-a013-426d-aa50-0c966932dbc0" providerId="ADAL" clId="{7A532A4C-0D71-43C7-858A-BD254D3538D6}" dt="2021-06-26T19:20:40.892" v="3180"/>
          <ac:spMkLst>
            <pc:docMk/>
            <pc:sldMk cId="283970432" sldId="1695"/>
            <ac:spMk id="14" creationId="{E8F84F99-A329-4706-A69C-E21930A02B2D}"/>
          </ac:spMkLst>
        </pc:spChg>
        <pc:grpChg chg="del">
          <ac:chgData name="Juan Carlos Fernández Salinas" userId="8fd70c4e-a013-426d-aa50-0c966932dbc0" providerId="ADAL" clId="{7A532A4C-0D71-43C7-858A-BD254D3538D6}" dt="2021-06-26T19:30:01.379" v="3277" actId="478"/>
          <ac:grpSpMkLst>
            <pc:docMk/>
            <pc:sldMk cId="283970432" sldId="1695"/>
            <ac:grpSpMk id="9" creationId="{63BA9802-CB93-42A1-AE65-4A8A0133DAD4}"/>
          </ac:grpSpMkLst>
        </pc:grpChg>
        <pc:picChg chg="add del mod">
          <ac:chgData name="Juan Carlos Fernández Salinas" userId="8fd70c4e-a013-426d-aa50-0c966932dbc0" providerId="ADAL" clId="{7A532A4C-0D71-43C7-858A-BD254D3538D6}" dt="2021-06-26T19:12:13.008" v="3131"/>
          <ac:picMkLst>
            <pc:docMk/>
            <pc:sldMk cId="283970432" sldId="1695"/>
            <ac:picMk id="13" creationId="{63084FE1-4D2E-4AEE-BDE3-021F8E38C6FF}"/>
          </ac:picMkLst>
        </pc:picChg>
        <pc:picChg chg="add mod">
          <ac:chgData name="Juan Carlos Fernández Salinas" userId="8fd70c4e-a013-426d-aa50-0c966932dbc0" providerId="ADAL" clId="{7A532A4C-0D71-43C7-858A-BD254D3538D6}" dt="2021-06-26T19:30:48.174" v="3286" actId="1076"/>
          <ac:picMkLst>
            <pc:docMk/>
            <pc:sldMk cId="283970432" sldId="1695"/>
            <ac:picMk id="15" creationId="{E6A9F252-70E6-48F0-8782-2E90F0B9B6CA}"/>
          </ac:picMkLst>
        </pc:picChg>
        <pc:picChg chg="add del mod">
          <ac:chgData name="Juan Carlos Fernández Salinas" userId="8fd70c4e-a013-426d-aa50-0c966932dbc0" providerId="ADAL" clId="{7A532A4C-0D71-43C7-858A-BD254D3538D6}" dt="2021-06-26T19:30:36.808" v="3284" actId="478"/>
          <ac:picMkLst>
            <pc:docMk/>
            <pc:sldMk cId="283970432" sldId="1695"/>
            <ac:picMk id="16" creationId="{A27D80C0-EEC6-4E15-B5F3-3902D23DC5FF}"/>
          </ac:picMkLst>
        </pc:picChg>
        <pc:picChg chg="add mod">
          <ac:chgData name="Juan Carlos Fernández Salinas" userId="8fd70c4e-a013-426d-aa50-0c966932dbc0" providerId="ADAL" clId="{7A532A4C-0D71-43C7-858A-BD254D3538D6}" dt="2021-06-26T20:10:08.895" v="3671" actId="1076"/>
          <ac:picMkLst>
            <pc:docMk/>
            <pc:sldMk cId="283970432" sldId="1695"/>
            <ac:picMk id="17" creationId="{BC90BD38-47EA-42C8-BCE0-571F01170AB5}"/>
          </ac:picMkLst>
        </pc:picChg>
        <pc:picChg chg="add del">
          <ac:chgData name="Juan Carlos Fernández Salinas" userId="8fd70c4e-a013-426d-aa50-0c966932dbc0" providerId="ADAL" clId="{7A532A4C-0D71-43C7-858A-BD254D3538D6}" dt="2021-06-26T19:12:13.831" v="3132" actId="478"/>
          <ac:picMkLst>
            <pc:docMk/>
            <pc:sldMk cId="283970432" sldId="1695"/>
            <ac:picMk id="1028" creationId="{ECD6DA49-78C2-4F19-B902-0C038529C535}"/>
          </ac:picMkLst>
        </pc:picChg>
      </pc:sldChg>
      <pc:sldChg chg="del">
        <pc:chgData name="Juan Carlos Fernández Salinas" userId="8fd70c4e-a013-426d-aa50-0c966932dbc0" providerId="ADAL" clId="{7A532A4C-0D71-43C7-858A-BD254D3538D6}" dt="2021-06-25T11:03:17.572" v="1851" actId="47"/>
        <pc:sldMkLst>
          <pc:docMk/>
          <pc:sldMk cId="186183713" sldId="1703"/>
        </pc:sldMkLst>
      </pc:sldChg>
      <pc:sldChg chg="del">
        <pc:chgData name="Juan Carlos Fernández Salinas" userId="8fd70c4e-a013-426d-aa50-0c966932dbc0" providerId="ADAL" clId="{7A532A4C-0D71-43C7-858A-BD254D3538D6}" dt="2021-06-25T11:03:22.070" v="1853" actId="47"/>
        <pc:sldMkLst>
          <pc:docMk/>
          <pc:sldMk cId="2603501308" sldId="1704"/>
        </pc:sldMkLst>
      </pc:sldChg>
      <pc:sldChg chg="del">
        <pc:chgData name="Juan Carlos Fernández Salinas" userId="8fd70c4e-a013-426d-aa50-0c966932dbc0" providerId="ADAL" clId="{7A532A4C-0D71-43C7-858A-BD254D3538D6}" dt="2021-06-25T11:03:20.680" v="1852" actId="47"/>
        <pc:sldMkLst>
          <pc:docMk/>
          <pc:sldMk cId="24241332" sldId="1705"/>
        </pc:sldMkLst>
      </pc:sldChg>
      <pc:sldChg chg="del">
        <pc:chgData name="Juan Carlos Fernández Salinas" userId="8fd70c4e-a013-426d-aa50-0c966932dbc0" providerId="ADAL" clId="{7A532A4C-0D71-43C7-858A-BD254D3538D6}" dt="2021-06-26T18:36:38.529" v="2879" actId="47"/>
        <pc:sldMkLst>
          <pc:docMk/>
          <pc:sldMk cId="779586119" sldId="1833"/>
        </pc:sldMkLst>
      </pc:sldChg>
      <pc:sldChg chg="addSp delSp modSp add mod modAnim modNotesTx">
        <pc:chgData name="Juan Carlos Fernández Salinas" userId="8fd70c4e-a013-426d-aa50-0c966932dbc0" providerId="ADAL" clId="{7A532A4C-0D71-43C7-858A-BD254D3538D6}" dt="2021-06-27T06:51:47.532" v="3676"/>
        <pc:sldMkLst>
          <pc:docMk/>
          <pc:sldMk cId="2173931995" sldId="1834"/>
        </pc:sldMkLst>
        <pc:spChg chg="del">
          <ac:chgData name="Juan Carlos Fernández Salinas" userId="8fd70c4e-a013-426d-aa50-0c966932dbc0" providerId="ADAL" clId="{7A532A4C-0D71-43C7-858A-BD254D3538D6}" dt="2021-06-25T08:46:53.417" v="1119" actId="478"/>
          <ac:spMkLst>
            <pc:docMk/>
            <pc:sldMk cId="2173931995" sldId="1834"/>
            <ac:spMk id="2" creationId="{0FD32A7C-9689-4EBF-976A-C8DF960D1AB2}"/>
          </ac:spMkLst>
        </pc:spChg>
        <pc:spChg chg="add mod">
          <ac:chgData name="Juan Carlos Fernández Salinas" userId="8fd70c4e-a013-426d-aa50-0c966932dbc0" providerId="ADAL" clId="{7A532A4C-0D71-43C7-858A-BD254D3538D6}" dt="2021-06-26T19:21:53.902" v="3189" actId="14100"/>
          <ac:spMkLst>
            <pc:docMk/>
            <pc:sldMk cId="2173931995" sldId="1834"/>
            <ac:spMk id="13" creationId="{C0E65F56-AB32-4D70-A293-713F12EE0F5C}"/>
          </ac:spMkLst>
        </pc:spChg>
        <pc:spChg chg="add del">
          <ac:chgData name="Juan Carlos Fernández Salinas" userId="8fd70c4e-a013-426d-aa50-0c966932dbc0" providerId="ADAL" clId="{7A532A4C-0D71-43C7-858A-BD254D3538D6}" dt="2021-06-25T08:48:24.700" v="1127" actId="22"/>
          <ac:spMkLst>
            <pc:docMk/>
            <pc:sldMk cId="2173931995" sldId="1834"/>
            <ac:spMk id="15" creationId="{6F2F9FBF-73B3-4D14-A4EE-681C353E965F}"/>
          </ac:spMkLst>
        </pc:spChg>
        <pc:spChg chg="add mod">
          <ac:chgData name="Juan Carlos Fernández Salinas" userId="8fd70c4e-a013-426d-aa50-0c966932dbc0" providerId="ADAL" clId="{7A532A4C-0D71-43C7-858A-BD254D3538D6}" dt="2021-06-26T19:23:08.646" v="3201" actId="1076"/>
          <ac:spMkLst>
            <pc:docMk/>
            <pc:sldMk cId="2173931995" sldId="1834"/>
            <ac:spMk id="20" creationId="{5363A4FC-BB0E-4D40-93DF-61ACE4ECDECC}"/>
          </ac:spMkLst>
        </pc:spChg>
        <pc:spChg chg="add mod ord">
          <ac:chgData name="Juan Carlos Fernández Salinas" userId="8fd70c4e-a013-426d-aa50-0c966932dbc0" providerId="ADAL" clId="{7A532A4C-0D71-43C7-858A-BD254D3538D6}" dt="2021-06-26T19:54:00.799" v="3407" actId="14100"/>
          <ac:spMkLst>
            <pc:docMk/>
            <pc:sldMk cId="2173931995" sldId="1834"/>
            <ac:spMk id="23" creationId="{FAAF534C-339E-45DF-9B1B-A0BE00B18056}"/>
          </ac:spMkLst>
        </pc:spChg>
        <pc:spChg chg="del">
          <ac:chgData name="Juan Carlos Fernández Salinas" userId="8fd70c4e-a013-426d-aa50-0c966932dbc0" providerId="ADAL" clId="{7A532A4C-0D71-43C7-858A-BD254D3538D6}" dt="2021-06-25T08:46:19.379" v="1097" actId="478"/>
          <ac:spMkLst>
            <pc:docMk/>
            <pc:sldMk cId="2173931995" sldId="1834"/>
            <ac:spMk id="27" creationId="{6BAC487F-1B74-478A-8EC9-A45BEF2F0898}"/>
          </ac:spMkLst>
        </pc:spChg>
        <pc:spChg chg="mod">
          <ac:chgData name="Juan Carlos Fernández Salinas" userId="8fd70c4e-a013-426d-aa50-0c966932dbc0" providerId="ADAL" clId="{7A532A4C-0D71-43C7-858A-BD254D3538D6}" dt="2021-06-26T19:54:35.813" v="3411" actId="1076"/>
          <ac:spMkLst>
            <pc:docMk/>
            <pc:sldMk cId="2173931995" sldId="1834"/>
            <ac:spMk id="28" creationId="{90BB08A6-5AAD-44E4-A988-744810401A7F}"/>
          </ac:spMkLst>
        </pc:spChg>
        <pc:spChg chg="mod">
          <ac:chgData name="Juan Carlos Fernández Salinas" userId="8fd70c4e-a013-426d-aa50-0c966932dbc0" providerId="ADAL" clId="{7A532A4C-0D71-43C7-858A-BD254D3538D6}" dt="2021-06-25T08:57:19.383" v="1220" actId="207"/>
          <ac:spMkLst>
            <pc:docMk/>
            <pc:sldMk cId="2173931995" sldId="1834"/>
            <ac:spMk id="35" creationId="{B55AF88B-67D8-43B0-9BD4-0715CFC1470C}"/>
          </ac:spMkLst>
        </pc:spChg>
        <pc:grpChg chg="del">
          <ac:chgData name="Juan Carlos Fernández Salinas" userId="8fd70c4e-a013-426d-aa50-0c966932dbc0" providerId="ADAL" clId="{7A532A4C-0D71-43C7-858A-BD254D3538D6}" dt="2021-06-25T08:56:04.938" v="1208" actId="478"/>
          <ac:grpSpMkLst>
            <pc:docMk/>
            <pc:sldMk cId="2173931995" sldId="1834"/>
            <ac:grpSpMk id="17" creationId="{3A275388-22B6-476D-A8C1-588DD7DDB824}"/>
          </ac:grpSpMkLst>
        </pc:grpChg>
        <pc:grpChg chg="del mod">
          <ac:chgData name="Juan Carlos Fernández Salinas" userId="8fd70c4e-a013-426d-aa50-0c966932dbc0" providerId="ADAL" clId="{7A532A4C-0D71-43C7-858A-BD254D3538D6}" dt="2021-06-26T19:35:24.371" v="3392" actId="478"/>
          <ac:grpSpMkLst>
            <pc:docMk/>
            <pc:sldMk cId="2173931995" sldId="1834"/>
            <ac:grpSpMk id="33" creationId="{A9CD8945-50F0-4B0D-AE7D-40B9B0D1DFEB}"/>
          </ac:grpSpMkLst>
        </pc:grpChg>
        <pc:picChg chg="del">
          <ac:chgData name="Juan Carlos Fernández Salinas" userId="8fd70c4e-a013-426d-aa50-0c966932dbc0" providerId="ADAL" clId="{7A532A4C-0D71-43C7-858A-BD254D3538D6}" dt="2021-06-25T08:45:30.139" v="1094" actId="478"/>
          <ac:picMkLst>
            <pc:docMk/>
            <pc:sldMk cId="2173931995" sldId="1834"/>
            <ac:picMk id="7" creationId="{26FC3F69-ECE2-4ED3-9ED8-31603E1D914F}"/>
          </ac:picMkLst>
        </pc:picChg>
        <pc:picChg chg="add mod">
          <ac:chgData name="Juan Carlos Fernández Salinas" userId="8fd70c4e-a013-426d-aa50-0c966932dbc0" providerId="ADAL" clId="{7A532A4C-0D71-43C7-858A-BD254D3538D6}" dt="2021-06-26T19:24:16.024" v="3209" actId="732"/>
          <ac:picMkLst>
            <pc:docMk/>
            <pc:sldMk cId="2173931995" sldId="1834"/>
            <ac:picMk id="12" creationId="{1EA2FB49-A7E8-45C3-B72E-8649D6ADF4ED}"/>
          </ac:picMkLst>
        </pc:picChg>
        <pc:picChg chg="add mod">
          <ac:chgData name="Juan Carlos Fernández Salinas" userId="8fd70c4e-a013-426d-aa50-0c966932dbc0" providerId="ADAL" clId="{7A532A4C-0D71-43C7-858A-BD254D3538D6}" dt="2021-06-26T19:35:27.213" v="3394"/>
          <ac:picMkLst>
            <pc:docMk/>
            <pc:sldMk cId="2173931995" sldId="1834"/>
            <ac:picMk id="14" creationId="{81036956-E389-4D26-8FD8-4EF4B20F2889}"/>
          </ac:picMkLst>
        </pc:picChg>
        <pc:picChg chg="add mod">
          <ac:chgData name="Juan Carlos Fernández Salinas" userId="8fd70c4e-a013-426d-aa50-0c966932dbc0" providerId="ADAL" clId="{7A532A4C-0D71-43C7-858A-BD254D3538D6}" dt="2021-06-26T19:53:45.838" v="3403" actId="1037"/>
          <ac:picMkLst>
            <pc:docMk/>
            <pc:sldMk cId="2173931995" sldId="1834"/>
            <ac:picMk id="15" creationId="{D95B61F4-04BC-4AF0-A8A0-A2C49B61E5A6}"/>
          </ac:picMkLst>
        </pc:picChg>
        <pc:picChg chg="add del mod">
          <ac:chgData name="Juan Carlos Fernández Salinas" userId="8fd70c4e-a013-426d-aa50-0c966932dbc0" providerId="ADAL" clId="{7A532A4C-0D71-43C7-858A-BD254D3538D6}" dt="2021-06-26T19:35:25.755" v="3393" actId="478"/>
          <ac:picMkLst>
            <pc:docMk/>
            <pc:sldMk cId="2173931995" sldId="1834"/>
            <ac:picMk id="21" creationId="{F1FD3B32-50EF-4BA4-AC0D-0F5E5137966D}"/>
          </ac:picMkLst>
        </pc:picChg>
        <pc:picChg chg="add del mod">
          <ac:chgData name="Juan Carlos Fernández Salinas" userId="8fd70c4e-a013-426d-aa50-0c966932dbc0" providerId="ADAL" clId="{7A532A4C-0D71-43C7-858A-BD254D3538D6}" dt="2021-06-26T19:35:22.764" v="3390" actId="478"/>
          <ac:picMkLst>
            <pc:docMk/>
            <pc:sldMk cId="2173931995" sldId="1834"/>
            <ac:picMk id="22" creationId="{B1708775-39D5-4FCF-BF8F-504E6E2C9C8F}"/>
          </ac:picMkLst>
        </pc:picChg>
        <pc:picChg chg="mod">
          <ac:chgData name="Juan Carlos Fernández Salinas" userId="8fd70c4e-a013-426d-aa50-0c966932dbc0" providerId="ADAL" clId="{7A532A4C-0D71-43C7-858A-BD254D3538D6}" dt="2021-06-25T08:57:26.516" v="1222" actId="1076"/>
          <ac:picMkLst>
            <pc:docMk/>
            <pc:sldMk cId="2173931995" sldId="1834"/>
            <ac:picMk id="34" creationId="{2EFCACA6-CA3F-4F1B-88CF-DA91031D21C4}"/>
          </ac:picMkLst>
        </pc:picChg>
      </pc:sldChg>
      <pc:sldChg chg="add del mod modShow">
        <pc:chgData name="Juan Carlos Fernández Salinas" userId="8fd70c4e-a013-426d-aa50-0c966932dbc0" providerId="ADAL" clId="{7A532A4C-0D71-43C7-858A-BD254D3538D6}" dt="2021-06-25T07:12:26.228" v="691" actId="47"/>
        <pc:sldMkLst>
          <pc:docMk/>
          <pc:sldMk cId="3505514839" sldId="1834"/>
        </pc:sldMkLst>
      </pc:sldChg>
      <pc:sldChg chg="addSp delSp modSp add mod delAnim modAnim modNotesTx">
        <pc:chgData name="Juan Carlos Fernández Salinas" userId="8fd70c4e-a013-426d-aa50-0c966932dbc0" providerId="ADAL" clId="{7A532A4C-0D71-43C7-858A-BD254D3538D6}" dt="2021-06-27T07:24:50.113" v="3893" actId="20577"/>
        <pc:sldMkLst>
          <pc:docMk/>
          <pc:sldMk cId="4255516128" sldId="1835"/>
        </pc:sldMkLst>
        <pc:spChg chg="mod">
          <ac:chgData name="Juan Carlos Fernández Salinas" userId="8fd70c4e-a013-426d-aa50-0c966932dbc0" providerId="ADAL" clId="{7A532A4C-0D71-43C7-858A-BD254D3538D6}" dt="2021-06-27T06:52:13.261" v="3677" actId="1037"/>
          <ac:spMkLst>
            <pc:docMk/>
            <pc:sldMk cId="4255516128" sldId="1835"/>
            <ac:spMk id="13" creationId="{C0E65F56-AB32-4D70-A293-713F12EE0F5C}"/>
          </ac:spMkLst>
        </pc:spChg>
        <pc:spChg chg="add del">
          <ac:chgData name="Juan Carlos Fernández Salinas" userId="8fd70c4e-a013-426d-aa50-0c966932dbc0" providerId="ADAL" clId="{7A532A4C-0D71-43C7-858A-BD254D3538D6}" dt="2021-06-25T09:02:14.300" v="1267" actId="22"/>
          <ac:spMkLst>
            <pc:docMk/>
            <pc:sldMk cId="4255516128" sldId="1835"/>
            <ac:spMk id="14" creationId="{252FA129-8D95-43EC-BDC4-029A556D6D89}"/>
          </ac:spMkLst>
        </pc:spChg>
        <pc:spChg chg="add mod">
          <ac:chgData name="Juan Carlos Fernández Salinas" userId="8fd70c4e-a013-426d-aa50-0c966932dbc0" providerId="ADAL" clId="{7A532A4C-0D71-43C7-858A-BD254D3538D6}" dt="2021-06-26T19:25:13.723" v="3220" actId="14100"/>
          <ac:spMkLst>
            <pc:docMk/>
            <pc:sldMk cId="4255516128" sldId="1835"/>
            <ac:spMk id="15" creationId="{D3ABE74B-5A50-4EBB-9F21-A728B65F8EE5}"/>
          </ac:spMkLst>
        </pc:spChg>
        <pc:spChg chg="del">
          <ac:chgData name="Juan Carlos Fernández Salinas" userId="8fd70c4e-a013-426d-aa50-0c966932dbc0" providerId="ADAL" clId="{7A532A4C-0D71-43C7-858A-BD254D3538D6}" dt="2021-06-25T09:02:10.999" v="1265" actId="478"/>
          <ac:spMkLst>
            <pc:docMk/>
            <pc:sldMk cId="4255516128" sldId="1835"/>
            <ac:spMk id="20" creationId="{5363A4FC-BB0E-4D40-93DF-61ACE4ECDECC}"/>
          </ac:spMkLst>
        </pc:spChg>
        <pc:spChg chg="add mod ord">
          <ac:chgData name="Juan Carlos Fernández Salinas" userId="8fd70c4e-a013-426d-aa50-0c966932dbc0" providerId="ADAL" clId="{7A532A4C-0D71-43C7-858A-BD254D3538D6}" dt="2021-06-26T19:54:12.073" v="3408" actId="14100"/>
          <ac:spMkLst>
            <pc:docMk/>
            <pc:sldMk cId="4255516128" sldId="1835"/>
            <ac:spMk id="23" creationId="{29DF4634-4DFA-4AE5-A15F-1FF44F0A4CC7}"/>
          </ac:spMkLst>
        </pc:spChg>
        <pc:spChg chg="mod">
          <ac:chgData name="Juan Carlos Fernández Salinas" userId="8fd70c4e-a013-426d-aa50-0c966932dbc0" providerId="ADAL" clId="{7A532A4C-0D71-43C7-858A-BD254D3538D6}" dt="2021-06-27T07:24:50.113" v="3893" actId="20577"/>
          <ac:spMkLst>
            <pc:docMk/>
            <pc:sldMk cId="4255516128" sldId="1835"/>
            <ac:spMk id="28" creationId="{90BB08A6-5AAD-44E4-A988-744810401A7F}"/>
          </ac:spMkLst>
        </pc:spChg>
        <pc:grpChg chg="del mod">
          <ac:chgData name="Juan Carlos Fernández Salinas" userId="8fd70c4e-a013-426d-aa50-0c966932dbc0" providerId="ADAL" clId="{7A532A4C-0D71-43C7-858A-BD254D3538D6}" dt="2021-06-26T19:35:16.132" v="3387" actId="478"/>
          <ac:grpSpMkLst>
            <pc:docMk/>
            <pc:sldMk cId="4255516128" sldId="1835"/>
            <ac:grpSpMk id="33" creationId="{A9CD8945-50F0-4B0D-AE7D-40B9B0D1DFEB}"/>
          </ac:grpSpMkLst>
        </pc:grpChg>
        <pc:picChg chg="del">
          <ac:chgData name="Juan Carlos Fernández Salinas" userId="8fd70c4e-a013-426d-aa50-0c966932dbc0" providerId="ADAL" clId="{7A532A4C-0D71-43C7-858A-BD254D3538D6}" dt="2021-06-25T09:01:48.967" v="1263" actId="478"/>
          <ac:picMkLst>
            <pc:docMk/>
            <pc:sldMk cId="4255516128" sldId="1835"/>
            <ac:picMk id="12" creationId="{1EA2FB49-A7E8-45C3-B72E-8649D6ADF4ED}"/>
          </ac:picMkLst>
        </pc:picChg>
        <pc:picChg chg="add mod">
          <ac:chgData name="Juan Carlos Fernández Salinas" userId="8fd70c4e-a013-426d-aa50-0c966932dbc0" providerId="ADAL" clId="{7A532A4C-0D71-43C7-858A-BD254D3538D6}" dt="2021-06-26T19:54:22.148" v="3409" actId="1076"/>
          <ac:picMkLst>
            <pc:docMk/>
            <pc:sldMk cId="4255516128" sldId="1835"/>
            <ac:picMk id="12" creationId="{7E5673AD-87F0-46F0-A6B3-C373B9154548}"/>
          </ac:picMkLst>
        </pc:picChg>
        <pc:picChg chg="add mod">
          <ac:chgData name="Juan Carlos Fernández Salinas" userId="8fd70c4e-a013-426d-aa50-0c966932dbc0" providerId="ADAL" clId="{7A532A4C-0D71-43C7-858A-BD254D3538D6}" dt="2021-06-27T06:52:13.261" v="3677" actId="1037"/>
          <ac:picMkLst>
            <pc:docMk/>
            <pc:sldMk cId="4255516128" sldId="1835"/>
            <ac:picMk id="14" creationId="{81E0B1F7-2D65-48CC-A484-BE3F3516F4D8}"/>
          </ac:picMkLst>
        </pc:picChg>
        <pc:picChg chg="add del mod">
          <ac:chgData name="Juan Carlos Fernández Salinas" userId="8fd70c4e-a013-426d-aa50-0c966932dbc0" providerId="ADAL" clId="{7A532A4C-0D71-43C7-858A-BD254D3538D6}" dt="2021-06-26T19:35:14.742" v="3386" actId="478"/>
          <ac:picMkLst>
            <pc:docMk/>
            <pc:sldMk cId="4255516128" sldId="1835"/>
            <ac:picMk id="17" creationId="{DFC98733-4CA3-4501-8050-89040E0DB09F}"/>
          </ac:picMkLst>
        </pc:picChg>
        <pc:picChg chg="add del mod">
          <ac:chgData name="Juan Carlos Fernández Salinas" userId="8fd70c4e-a013-426d-aa50-0c966932dbc0" providerId="ADAL" clId="{7A532A4C-0D71-43C7-858A-BD254D3538D6}" dt="2021-06-26T19:35:17.638" v="3388" actId="478"/>
          <ac:picMkLst>
            <pc:docMk/>
            <pc:sldMk cId="4255516128" sldId="1835"/>
            <ac:picMk id="18" creationId="{452EA45F-AC96-4750-B607-8EF2219D2AA1}"/>
          </ac:picMkLst>
        </pc:picChg>
        <pc:picChg chg="del">
          <ac:chgData name="Juan Carlos Fernández Salinas" userId="8fd70c4e-a013-426d-aa50-0c966932dbc0" providerId="ADAL" clId="{7A532A4C-0D71-43C7-858A-BD254D3538D6}" dt="2021-06-25T09:22:35.331" v="1468" actId="478"/>
          <ac:picMkLst>
            <pc:docMk/>
            <pc:sldMk cId="4255516128" sldId="1835"/>
            <ac:picMk id="21" creationId="{F1FD3B32-50EF-4BA4-AC0D-0F5E5137966D}"/>
          </ac:picMkLst>
        </pc:picChg>
        <pc:picChg chg="del">
          <ac:chgData name="Juan Carlos Fernández Salinas" userId="8fd70c4e-a013-426d-aa50-0c966932dbc0" providerId="ADAL" clId="{7A532A4C-0D71-43C7-858A-BD254D3538D6}" dt="2021-06-25T09:28:44.354" v="1578" actId="478"/>
          <ac:picMkLst>
            <pc:docMk/>
            <pc:sldMk cId="4255516128" sldId="1835"/>
            <ac:picMk id="22" creationId="{B1708775-39D5-4FCF-BF8F-504E6E2C9C8F}"/>
          </ac:picMkLst>
        </pc:picChg>
        <pc:picChg chg="add del mod">
          <ac:chgData name="Juan Carlos Fernández Salinas" userId="8fd70c4e-a013-426d-aa50-0c966932dbc0" providerId="ADAL" clId="{7A532A4C-0D71-43C7-858A-BD254D3538D6}" dt="2021-06-25T09:22:42.285" v="1470" actId="478"/>
          <ac:picMkLst>
            <pc:docMk/>
            <pc:sldMk cId="4255516128" sldId="1835"/>
            <ac:picMk id="1026" creationId="{1D545415-F8B9-4388-AE08-192EFB70EE36}"/>
          </ac:picMkLst>
        </pc:picChg>
        <pc:picChg chg="add del mod">
          <ac:chgData name="Juan Carlos Fernández Salinas" userId="8fd70c4e-a013-426d-aa50-0c966932dbc0" providerId="ADAL" clId="{7A532A4C-0D71-43C7-858A-BD254D3538D6}" dt="2021-06-25T09:45:10.103" v="1637" actId="478"/>
          <ac:picMkLst>
            <pc:docMk/>
            <pc:sldMk cId="4255516128" sldId="1835"/>
            <ac:picMk id="1028" creationId="{C3A80276-B6FB-42D4-BBB9-A1CF6E273DC3}"/>
          </ac:picMkLst>
        </pc:picChg>
        <pc:picChg chg="add del mod">
          <ac:chgData name="Juan Carlos Fernández Salinas" userId="8fd70c4e-a013-426d-aa50-0c966932dbc0" providerId="ADAL" clId="{7A532A4C-0D71-43C7-858A-BD254D3538D6}" dt="2021-06-26T19:25:08.834" v="3219" actId="1076"/>
          <ac:picMkLst>
            <pc:docMk/>
            <pc:sldMk cId="4255516128" sldId="1835"/>
            <ac:picMk id="1030" creationId="{0B19E8F7-A6C7-4054-A7D7-BF43B1B888BB}"/>
          </ac:picMkLst>
        </pc:picChg>
        <pc:picChg chg="add del">
          <ac:chgData name="Juan Carlos Fernández Salinas" userId="8fd70c4e-a013-426d-aa50-0c966932dbc0" providerId="ADAL" clId="{7A532A4C-0D71-43C7-858A-BD254D3538D6}" dt="2021-06-25T09:45:49.204" v="1644"/>
          <ac:picMkLst>
            <pc:docMk/>
            <pc:sldMk cId="4255516128" sldId="1835"/>
            <ac:picMk id="1032" creationId="{0C0E4ED9-8904-4CF6-9E3B-89097235277F}"/>
          </ac:picMkLst>
        </pc:picChg>
      </pc:sldChg>
      <pc:sldChg chg="addSp delSp modSp add mod modAnim">
        <pc:chgData name="Juan Carlos Fernández Salinas" userId="8fd70c4e-a013-426d-aa50-0c966932dbc0" providerId="ADAL" clId="{7A532A4C-0D71-43C7-858A-BD254D3538D6}" dt="2021-06-27T08:19:40.220" v="3994" actId="1035"/>
        <pc:sldMkLst>
          <pc:docMk/>
          <pc:sldMk cId="788186403" sldId="1836"/>
        </pc:sldMkLst>
        <pc:spChg chg="add mod ord">
          <ac:chgData name="Juan Carlos Fernández Salinas" userId="8fd70c4e-a013-426d-aa50-0c966932dbc0" providerId="ADAL" clId="{7A532A4C-0D71-43C7-858A-BD254D3538D6}" dt="2021-06-26T19:25:26.500" v="3222" actId="14100"/>
          <ac:spMkLst>
            <pc:docMk/>
            <pc:sldMk cId="788186403" sldId="1836"/>
            <ac:spMk id="11" creationId="{E81DE6F1-96A2-490A-BC16-84C4AF9B6B85}"/>
          </ac:spMkLst>
        </pc:spChg>
        <pc:spChg chg="mod">
          <ac:chgData name="Juan Carlos Fernández Salinas" userId="8fd70c4e-a013-426d-aa50-0c966932dbc0" providerId="ADAL" clId="{7A532A4C-0D71-43C7-858A-BD254D3538D6}" dt="2021-06-27T06:55:02.842" v="3699" actId="1038"/>
          <ac:spMkLst>
            <pc:docMk/>
            <pc:sldMk cId="788186403" sldId="1836"/>
            <ac:spMk id="13" creationId="{C0E65F56-AB32-4D70-A293-713F12EE0F5C}"/>
          </ac:spMkLst>
        </pc:spChg>
        <pc:spChg chg="mod">
          <ac:chgData name="Juan Carlos Fernández Salinas" userId="8fd70c4e-a013-426d-aa50-0c966932dbc0" providerId="ADAL" clId="{7A532A4C-0D71-43C7-858A-BD254D3538D6}" dt="2021-06-27T06:54:03.369" v="3688" actId="1076"/>
          <ac:spMkLst>
            <pc:docMk/>
            <pc:sldMk cId="788186403" sldId="1836"/>
            <ac:spMk id="15" creationId="{D3ABE74B-5A50-4EBB-9F21-A728B65F8EE5}"/>
          </ac:spMkLst>
        </pc:spChg>
        <pc:spChg chg="mod">
          <ac:chgData name="Juan Carlos Fernández Salinas" userId="8fd70c4e-a013-426d-aa50-0c966932dbc0" providerId="ADAL" clId="{7A532A4C-0D71-43C7-858A-BD254D3538D6}" dt="2021-06-27T06:53:27.441" v="3685" actId="1035"/>
          <ac:spMkLst>
            <pc:docMk/>
            <pc:sldMk cId="788186403" sldId="1836"/>
            <ac:spMk id="28" creationId="{90BB08A6-5AAD-44E4-A988-744810401A7F}"/>
          </ac:spMkLst>
        </pc:spChg>
        <pc:grpChg chg="del mod">
          <ac:chgData name="Juan Carlos Fernández Salinas" userId="8fd70c4e-a013-426d-aa50-0c966932dbc0" providerId="ADAL" clId="{7A532A4C-0D71-43C7-858A-BD254D3538D6}" dt="2021-06-26T19:35:07.845" v="3383" actId="478"/>
          <ac:grpSpMkLst>
            <pc:docMk/>
            <pc:sldMk cId="788186403" sldId="1836"/>
            <ac:grpSpMk id="33" creationId="{A9CD8945-50F0-4B0D-AE7D-40B9B0D1DFEB}"/>
          </ac:grpSpMkLst>
        </pc:grpChg>
        <pc:picChg chg="add mod">
          <ac:chgData name="Juan Carlos Fernández Salinas" userId="8fd70c4e-a013-426d-aa50-0c966932dbc0" providerId="ADAL" clId="{7A532A4C-0D71-43C7-858A-BD254D3538D6}" dt="2021-06-27T08:19:40.220" v="3994" actId="1035"/>
          <ac:picMkLst>
            <pc:docMk/>
            <pc:sldMk cId="788186403" sldId="1836"/>
            <ac:picMk id="12" creationId="{406E99DD-61F4-4CFE-88D5-F89982CB1EB7}"/>
          </ac:picMkLst>
        </pc:picChg>
        <pc:picChg chg="add mod">
          <ac:chgData name="Juan Carlos Fernández Salinas" userId="8fd70c4e-a013-426d-aa50-0c966932dbc0" providerId="ADAL" clId="{7A532A4C-0D71-43C7-858A-BD254D3538D6}" dt="2021-06-27T06:54:57.779" v="3698" actId="1038"/>
          <ac:picMkLst>
            <pc:docMk/>
            <pc:sldMk cId="788186403" sldId="1836"/>
            <ac:picMk id="14" creationId="{F341946C-EF35-4EED-86E0-80A99BFD6F48}"/>
          </ac:picMkLst>
        </pc:picChg>
        <pc:picChg chg="del mod">
          <ac:chgData name="Juan Carlos Fernández Salinas" userId="8fd70c4e-a013-426d-aa50-0c966932dbc0" providerId="ADAL" clId="{7A532A4C-0D71-43C7-858A-BD254D3538D6}" dt="2021-06-26T19:35:08.906" v="3384" actId="478"/>
          <ac:picMkLst>
            <pc:docMk/>
            <pc:sldMk cId="788186403" sldId="1836"/>
            <ac:picMk id="21" creationId="{F1FD3B32-50EF-4BA4-AC0D-0F5E5137966D}"/>
          </ac:picMkLst>
        </pc:picChg>
        <pc:picChg chg="del mod">
          <ac:chgData name="Juan Carlos Fernández Salinas" userId="8fd70c4e-a013-426d-aa50-0c966932dbc0" providerId="ADAL" clId="{7A532A4C-0D71-43C7-858A-BD254D3538D6}" dt="2021-06-26T19:35:06.003" v="3382" actId="478"/>
          <ac:picMkLst>
            <pc:docMk/>
            <pc:sldMk cId="788186403" sldId="1836"/>
            <ac:picMk id="22" creationId="{B1708775-39D5-4FCF-BF8F-504E6E2C9C8F}"/>
          </ac:picMkLst>
        </pc:picChg>
        <pc:picChg chg="add mod">
          <ac:chgData name="Juan Carlos Fernández Salinas" userId="8fd70c4e-a013-426d-aa50-0c966932dbc0" providerId="ADAL" clId="{7A532A4C-0D71-43C7-858A-BD254D3538D6}" dt="2021-06-25T09:35:45.340" v="1611" actId="1076"/>
          <ac:picMkLst>
            <pc:docMk/>
            <pc:sldMk cId="788186403" sldId="1836"/>
            <ac:picMk id="2050" creationId="{7DA25FFD-A117-4511-AC3F-551666D7CAEA}"/>
          </ac:picMkLst>
        </pc:picChg>
      </pc:sldChg>
      <pc:sldChg chg="add del">
        <pc:chgData name="Juan Carlos Fernández Salinas" userId="8fd70c4e-a013-426d-aa50-0c966932dbc0" providerId="ADAL" clId="{7A532A4C-0D71-43C7-858A-BD254D3538D6}" dt="2021-06-25T11:02:50.904" v="1847" actId="47"/>
        <pc:sldMkLst>
          <pc:docMk/>
          <pc:sldMk cId="1958877710" sldId="1837"/>
        </pc:sldMkLst>
      </pc:sldChg>
      <pc:sldChg chg="addSp delSp modSp add mod modAnim modNotesTx">
        <pc:chgData name="Juan Carlos Fernández Salinas" userId="8fd70c4e-a013-426d-aa50-0c966932dbc0" providerId="ADAL" clId="{7A532A4C-0D71-43C7-858A-BD254D3538D6}" dt="2021-06-27T08:19:32.090" v="3993" actId="1035"/>
        <pc:sldMkLst>
          <pc:docMk/>
          <pc:sldMk cId="675131412" sldId="1838"/>
        </pc:sldMkLst>
        <pc:spChg chg="mod">
          <ac:chgData name="Juan Carlos Fernández Salinas" userId="8fd70c4e-a013-426d-aa50-0c966932dbc0" providerId="ADAL" clId="{7A532A4C-0D71-43C7-858A-BD254D3538D6}" dt="2021-06-26T19:25:51.155" v="3226" actId="14100"/>
          <ac:spMkLst>
            <pc:docMk/>
            <pc:sldMk cId="675131412" sldId="1838"/>
            <ac:spMk id="11" creationId="{E81DE6F1-96A2-490A-BC16-84C4AF9B6B85}"/>
          </ac:spMkLst>
        </pc:spChg>
        <pc:spChg chg="mod">
          <ac:chgData name="Juan Carlos Fernández Salinas" userId="8fd70c4e-a013-426d-aa50-0c966932dbc0" providerId="ADAL" clId="{7A532A4C-0D71-43C7-858A-BD254D3538D6}" dt="2021-06-27T06:54:48.979" v="3695" actId="1038"/>
          <ac:spMkLst>
            <pc:docMk/>
            <pc:sldMk cId="675131412" sldId="1838"/>
            <ac:spMk id="13" creationId="{C0E65F56-AB32-4D70-A293-713F12EE0F5C}"/>
          </ac:spMkLst>
        </pc:spChg>
        <pc:spChg chg="mod">
          <ac:chgData name="Juan Carlos Fernández Salinas" userId="8fd70c4e-a013-426d-aa50-0c966932dbc0" providerId="ADAL" clId="{7A532A4C-0D71-43C7-858A-BD254D3538D6}" dt="2021-06-26T19:55:11.355" v="3415" actId="1076"/>
          <ac:spMkLst>
            <pc:docMk/>
            <pc:sldMk cId="675131412" sldId="1838"/>
            <ac:spMk id="15" creationId="{D3ABE74B-5A50-4EBB-9F21-A728B65F8EE5}"/>
          </ac:spMkLst>
        </pc:spChg>
        <pc:spChg chg="mod">
          <ac:chgData name="Juan Carlos Fernández Salinas" userId="8fd70c4e-a013-426d-aa50-0c966932dbc0" providerId="ADAL" clId="{7A532A4C-0D71-43C7-858A-BD254D3538D6}" dt="2021-06-26T19:54:54.957" v="3412" actId="1076"/>
          <ac:spMkLst>
            <pc:docMk/>
            <pc:sldMk cId="675131412" sldId="1838"/>
            <ac:spMk id="28" creationId="{90BB08A6-5AAD-44E4-A988-744810401A7F}"/>
          </ac:spMkLst>
        </pc:spChg>
        <pc:grpChg chg="del">
          <ac:chgData name="Juan Carlos Fernández Salinas" userId="8fd70c4e-a013-426d-aa50-0c966932dbc0" providerId="ADAL" clId="{7A532A4C-0D71-43C7-858A-BD254D3538D6}" dt="2021-06-26T19:34:56.663" v="3378" actId="478"/>
          <ac:grpSpMkLst>
            <pc:docMk/>
            <pc:sldMk cId="675131412" sldId="1838"/>
            <ac:grpSpMk id="33" creationId="{A9CD8945-50F0-4B0D-AE7D-40B9B0D1DFEB}"/>
          </ac:grpSpMkLst>
        </pc:grpChg>
        <pc:picChg chg="add mod">
          <ac:chgData name="Juan Carlos Fernández Salinas" userId="8fd70c4e-a013-426d-aa50-0c966932dbc0" providerId="ADAL" clId="{7A532A4C-0D71-43C7-858A-BD254D3538D6}" dt="2021-06-27T08:19:32.090" v="3993" actId="1035"/>
          <ac:picMkLst>
            <pc:docMk/>
            <pc:sldMk cId="675131412" sldId="1838"/>
            <ac:picMk id="12" creationId="{559D96A2-7FD2-4E77-9519-C865E86AD472}"/>
          </ac:picMkLst>
        </pc:picChg>
        <pc:picChg chg="add mod">
          <ac:chgData name="Juan Carlos Fernández Salinas" userId="8fd70c4e-a013-426d-aa50-0c966932dbc0" providerId="ADAL" clId="{7A532A4C-0D71-43C7-858A-BD254D3538D6}" dt="2021-06-27T06:54:42.547" v="3694" actId="1038"/>
          <ac:picMkLst>
            <pc:docMk/>
            <pc:sldMk cId="675131412" sldId="1838"/>
            <ac:picMk id="14" creationId="{8FC7BC77-7A39-43F9-A9C5-9DBC428AF808}"/>
          </ac:picMkLst>
        </pc:picChg>
        <pc:picChg chg="del">
          <ac:chgData name="Juan Carlos Fernández Salinas" userId="8fd70c4e-a013-426d-aa50-0c966932dbc0" providerId="ADAL" clId="{7A532A4C-0D71-43C7-858A-BD254D3538D6}" dt="2021-06-26T19:34:57.490" v="3379" actId="478"/>
          <ac:picMkLst>
            <pc:docMk/>
            <pc:sldMk cId="675131412" sldId="1838"/>
            <ac:picMk id="21" creationId="{F1FD3B32-50EF-4BA4-AC0D-0F5E5137966D}"/>
          </ac:picMkLst>
        </pc:picChg>
        <pc:picChg chg="del">
          <ac:chgData name="Juan Carlos Fernández Salinas" userId="8fd70c4e-a013-426d-aa50-0c966932dbc0" providerId="ADAL" clId="{7A532A4C-0D71-43C7-858A-BD254D3538D6}" dt="2021-06-26T19:34:58.873" v="3380" actId="478"/>
          <ac:picMkLst>
            <pc:docMk/>
            <pc:sldMk cId="675131412" sldId="1838"/>
            <ac:picMk id="22" creationId="{B1708775-39D5-4FCF-BF8F-504E6E2C9C8F}"/>
          </ac:picMkLst>
        </pc:picChg>
        <pc:picChg chg="del">
          <ac:chgData name="Juan Carlos Fernández Salinas" userId="8fd70c4e-a013-426d-aa50-0c966932dbc0" providerId="ADAL" clId="{7A532A4C-0D71-43C7-858A-BD254D3538D6}" dt="2021-06-25T09:41:33.604" v="1632" actId="478"/>
          <ac:picMkLst>
            <pc:docMk/>
            <pc:sldMk cId="675131412" sldId="1838"/>
            <ac:picMk id="2050" creationId="{7DA25FFD-A117-4511-AC3F-551666D7CAEA}"/>
          </ac:picMkLst>
        </pc:picChg>
        <pc:picChg chg="add mod">
          <ac:chgData name="Juan Carlos Fernández Salinas" userId="8fd70c4e-a013-426d-aa50-0c966932dbc0" providerId="ADAL" clId="{7A532A4C-0D71-43C7-858A-BD254D3538D6}" dt="2021-06-26T19:55:05.142" v="3414" actId="1076"/>
          <ac:picMkLst>
            <pc:docMk/>
            <pc:sldMk cId="675131412" sldId="1838"/>
            <ac:picMk id="3074" creationId="{21EDDA61-70D7-4577-9D86-3A953A16446D}"/>
          </ac:picMkLst>
        </pc:picChg>
      </pc:sldChg>
      <pc:sldChg chg="addSp delSp modSp add mod addAnim delAnim modAnim modNotesTx">
        <pc:chgData name="Juan Carlos Fernández Salinas" userId="8fd70c4e-a013-426d-aa50-0c966932dbc0" providerId="ADAL" clId="{7A532A4C-0D71-43C7-858A-BD254D3538D6}" dt="2021-06-27T08:16:17.305" v="3982" actId="1037"/>
        <pc:sldMkLst>
          <pc:docMk/>
          <pc:sldMk cId="989725227" sldId="1839"/>
        </pc:sldMkLst>
        <pc:spChg chg="mod">
          <ac:chgData name="Juan Carlos Fernández Salinas" userId="8fd70c4e-a013-426d-aa50-0c966932dbc0" providerId="ADAL" clId="{7A532A4C-0D71-43C7-858A-BD254D3538D6}" dt="2021-06-26T19:26:09.602" v="3229" actId="14100"/>
          <ac:spMkLst>
            <pc:docMk/>
            <pc:sldMk cId="989725227" sldId="1839"/>
            <ac:spMk id="13" creationId="{C0E65F56-AB32-4D70-A293-713F12EE0F5C}"/>
          </ac:spMkLst>
        </pc:spChg>
        <pc:spChg chg="add del mod">
          <ac:chgData name="Juan Carlos Fernández Salinas" userId="8fd70c4e-a013-426d-aa50-0c966932dbc0" providerId="ADAL" clId="{7A532A4C-0D71-43C7-858A-BD254D3538D6}" dt="2021-06-27T07:25:49.910" v="3898" actId="20577"/>
          <ac:spMkLst>
            <pc:docMk/>
            <pc:sldMk cId="989725227" sldId="1839"/>
            <ac:spMk id="15" creationId="{D3ABE74B-5A50-4EBB-9F21-A728B65F8EE5}"/>
          </ac:spMkLst>
        </pc:spChg>
        <pc:spChg chg="add mod ord">
          <ac:chgData name="Juan Carlos Fernández Salinas" userId="8fd70c4e-a013-426d-aa50-0c966932dbc0" providerId="ADAL" clId="{7A532A4C-0D71-43C7-858A-BD254D3538D6}" dt="2021-06-26T19:55:33.021" v="3419" actId="14100"/>
          <ac:spMkLst>
            <pc:docMk/>
            <pc:sldMk cId="989725227" sldId="1839"/>
            <ac:spMk id="20" creationId="{21E4E480-3E25-4F55-908B-34D66959993F}"/>
          </ac:spMkLst>
        </pc:spChg>
        <pc:spChg chg="del">
          <ac:chgData name="Juan Carlos Fernández Salinas" userId="8fd70c4e-a013-426d-aa50-0c966932dbc0" providerId="ADAL" clId="{7A532A4C-0D71-43C7-858A-BD254D3538D6}" dt="2021-06-25T11:28:33.843" v="1937" actId="478"/>
          <ac:spMkLst>
            <pc:docMk/>
            <pc:sldMk cId="989725227" sldId="1839"/>
            <ac:spMk id="23" creationId="{29DF4634-4DFA-4AE5-A15F-1FF44F0A4CC7}"/>
          </ac:spMkLst>
        </pc:spChg>
        <pc:spChg chg="mod">
          <ac:chgData name="Juan Carlos Fernández Salinas" userId="8fd70c4e-a013-426d-aa50-0c966932dbc0" providerId="ADAL" clId="{7A532A4C-0D71-43C7-858A-BD254D3538D6}" dt="2021-06-27T07:18:46.104" v="3868" actId="20577"/>
          <ac:spMkLst>
            <pc:docMk/>
            <pc:sldMk cId="989725227" sldId="1839"/>
            <ac:spMk id="28" creationId="{90BB08A6-5AAD-44E4-A988-744810401A7F}"/>
          </ac:spMkLst>
        </pc:spChg>
        <pc:grpChg chg="del">
          <ac:chgData name="Juan Carlos Fernández Salinas" userId="8fd70c4e-a013-426d-aa50-0c966932dbc0" providerId="ADAL" clId="{7A532A4C-0D71-43C7-858A-BD254D3538D6}" dt="2021-06-26T19:34:50.958" v="3376" actId="478"/>
          <ac:grpSpMkLst>
            <pc:docMk/>
            <pc:sldMk cId="989725227" sldId="1839"/>
            <ac:grpSpMk id="33" creationId="{A9CD8945-50F0-4B0D-AE7D-40B9B0D1DFEB}"/>
          </ac:grpSpMkLst>
        </pc:grpChg>
        <pc:picChg chg="add mod">
          <ac:chgData name="Juan Carlos Fernández Salinas" userId="8fd70c4e-a013-426d-aa50-0c966932dbc0" providerId="ADAL" clId="{7A532A4C-0D71-43C7-858A-BD254D3538D6}" dt="2021-06-27T08:16:17.305" v="3982" actId="1037"/>
          <ac:picMkLst>
            <pc:docMk/>
            <pc:sldMk cId="989725227" sldId="1839"/>
            <ac:picMk id="12" creationId="{C2C26E63-2654-4A3B-9E78-4B6411EFFE42}"/>
          </ac:picMkLst>
        </pc:picChg>
        <pc:picChg chg="add mod">
          <ac:chgData name="Juan Carlos Fernández Salinas" userId="8fd70c4e-a013-426d-aa50-0c966932dbc0" providerId="ADAL" clId="{7A532A4C-0D71-43C7-858A-BD254D3538D6}" dt="2021-06-26T19:55:18.869" v="3416" actId="1076"/>
          <ac:picMkLst>
            <pc:docMk/>
            <pc:sldMk cId="989725227" sldId="1839"/>
            <ac:picMk id="14" creationId="{0E83369C-4328-4B99-8B74-54266C2EFFA6}"/>
          </ac:picMkLst>
        </pc:picChg>
        <pc:picChg chg="del">
          <ac:chgData name="Juan Carlos Fernández Salinas" userId="8fd70c4e-a013-426d-aa50-0c966932dbc0" providerId="ADAL" clId="{7A532A4C-0D71-43C7-858A-BD254D3538D6}" dt="2021-06-26T19:34:50.124" v="3375" actId="478"/>
          <ac:picMkLst>
            <pc:docMk/>
            <pc:sldMk cId="989725227" sldId="1839"/>
            <ac:picMk id="17" creationId="{DFC98733-4CA3-4501-8050-89040E0DB09F}"/>
          </ac:picMkLst>
        </pc:picChg>
        <pc:picChg chg="del">
          <ac:chgData name="Juan Carlos Fernández Salinas" userId="8fd70c4e-a013-426d-aa50-0c966932dbc0" providerId="ADAL" clId="{7A532A4C-0D71-43C7-858A-BD254D3538D6}" dt="2021-06-26T19:34:48.119" v="3374" actId="478"/>
          <ac:picMkLst>
            <pc:docMk/>
            <pc:sldMk cId="989725227" sldId="1839"/>
            <ac:picMk id="18" creationId="{452EA45F-AC96-4750-B607-8EF2219D2AA1}"/>
          </ac:picMkLst>
        </pc:picChg>
        <pc:picChg chg="del">
          <ac:chgData name="Juan Carlos Fernández Salinas" userId="8fd70c4e-a013-426d-aa50-0c966932dbc0" providerId="ADAL" clId="{7A532A4C-0D71-43C7-858A-BD254D3538D6}" dt="2021-06-25T11:05:42.298" v="1878" actId="478"/>
          <ac:picMkLst>
            <pc:docMk/>
            <pc:sldMk cId="989725227" sldId="1839"/>
            <ac:picMk id="1030" creationId="{0B19E8F7-A6C7-4054-A7D7-BF43B1B888BB}"/>
          </ac:picMkLst>
        </pc:picChg>
        <pc:picChg chg="add del mod">
          <ac:chgData name="Juan Carlos Fernández Salinas" userId="8fd70c4e-a013-426d-aa50-0c966932dbc0" providerId="ADAL" clId="{7A532A4C-0D71-43C7-858A-BD254D3538D6}" dt="2021-06-25T11:16:03.366" v="1915"/>
          <ac:picMkLst>
            <pc:docMk/>
            <pc:sldMk cId="989725227" sldId="1839"/>
            <ac:picMk id="5122" creationId="{2D97930F-022E-4C62-AE3E-D8E5B10FBDF3}"/>
          </ac:picMkLst>
        </pc:picChg>
        <pc:picChg chg="add del mod">
          <ac:chgData name="Juan Carlos Fernández Salinas" userId="8fd70c4e-a013-426d-aa50-0c966932dbc0" providerId="ADAL" clId="{7A532A4C-0D71-43C7-858A-BD254D3538D6}" dt="2021-06-25T11:22:49.468" v="1923" actId="478"/>
          <ac:picMkLst>
            <pc:docMk/>
            <pc:sldMk cId="989725227" sldId="1839"/>
            <ac:picMk id="5124" creationId="{7E0511AE-0082-48A3-BB2E-61D542B517EC}"/>
          </ac:picMkLst>
        </pc:picChg>
        <pc:picChg chg="add del mod">
          <ac:chgData name="Juan Carlos Fernández Salinas" userId="8fd70c4e-a013-426d-aa50-0c966932dbc0" providerId="ADAL" clId="{7A532A4C-0D71-43C7-858A-BD254D3538D6}" dt="2021-06-25T11:26:21.441" v="1932" actId="478"/>
          <ac:picMkLst>
            <pc:docMk/>
            <pc:sldMk cId="989725227" sldId="1839"/>
            <ac:picMk id="5126" creationId="{43B26CEB-064D-47C4-9313-43ED8F0F6AA2}"/>
          </ac:picMkLst>
        </pc:picChg>
        <pc:picChg chg="add del mod">
          <ac:chgData name="Juan Carlos Fernández Salinas" userId="8fd70c4e-a013-426d-aa50-0c966932dbc0" providerId="ADAL" clId="{7A532A4C-0D71-43C7-858A-BD254D3538D6}" dt="2021-06-25T11:29:08.641" v="1938" actId="478"/>
          <ac:picMkLst>
            <pc:docMk/>
            <pc:sldMk cId="989725227" sldId="1839"/>
            <ac:picMk id="5128" creationId="{CC10CCBD-5CD5-495A-9171-F79429DCA98B}"/>
          </ac:picMkLst>
        </pc:picChg>
        <pc:picChg chg="add del">
          <ac:chgData name="Juan Carlos Fernández Salinas" userId="8fd70c4e-a013-426d-aa50-0c966932dbc0" providerId="ADAL" clId="{7A532A4C-0D71-43C7-858A-BD254D3538D6}" dt="2021-06-25T11:29:12.581" v="1940" actId="478"/>
          <ac:picMkLst>
            <pc:docMk/>
            <pc:sldMk cId="989725227" sldId="1839"/>
            <ac:picMk id="5130" creationId="{9AC25E3F-EBCD-4908-B0CC-1AFB3050732F}"/>
          </ac:picMkLst>
        </pc:picChg>
        <pc:picChg chg="add del">
          <ac:chgData name="Juan Carlos Fernández Salinas" userId="8fd70c4e-a013-426d-aa50-0c966932dbc0" providerId="ADAL" clId="{7A532A4C-0D71-43C7-858A-BD254D3538D6}" dt="2021-06-25T11:29:15.721" v="1942"/>
          <ac:picMkLst>
            <pc:docMk/>
            <pc:sldMk cId="989725227" sldId="1839"/>
            <ac:picMk id="5132" creationId="{4D8C6939-2C04-4B17-9309-9E8920EE644A}"/>
          </ac:picMkLst>
        </pc:picChg>
        <pc:picChg chg="add del mod">
          <ac:chgData name="Juan Carlos Fernández Salinas" userId="8fd70c4e-a013-426d-aa50-0c966932dbc0" providerId="ADAL" clId="{7A532A4C-0D71-43C7-858A-BD254D3538D6}" dt="2021-06-25T11:32:04.895" v="1947" actId="478"/>
          <ac:picMkLst>
            <pc:docMk/>
            <pc:sldMk cId="989725227" sldId="1839"/>
            <ac:picMk id="5134" creationId="{EB5D135A-ACA8-4B06-92D7-24316DDB78F0}"/>
          </ac:picMkLst>
        </pc:picChg>
        <pc:picChg chg="add mod">
          <ac:chgData name="Juan Carlos Fernández Salinas" userId="8fd70c4e-a013-426d-aa50-0c966932dbc0" providerId="ADAL" clId="{7A532A4C-0D71-43C7-858A-BD254D3538D6}" dt="2021-06-27T06:57:02.549" v="3711" actId="1076"/>
          <ac:picMkLst>
            <pc:docMk/>
            <pc:sldMk cId="989725227" sldId="1839"/>
            <ac:picMk id="5136" creationId="{86C1E3F0-16A1-42D7-8B9B-CB8D9612665B}"/>
          </ac:picMkLst>
        </pc:picChg>
      </pc:sldChg>
      <pc:sldChg chg="addSp delSp modSp add mod modAnim modNotesTx">
        <pc:chgData name="Juan Carlos Fernández Salinas" userId="8fd70c4e-a013-426d-aa50-0c966932dbc0" providerId="ADAL" clId="{7A532A4C-0D71-43C7-858A-BD254D3538D6}" dt="2021-06-27T08:18:35.907" v="3990" actId="20577"/>
        <pc:sldMkLst>
          <pc:docMk/>
          <pc:sldMk cId="2747056480" sldId="1840"/>
        </pc:sldMkLst>
        <pc:spChg chg="add del mod ord">
          <ac:chgData name="Juan Carlos Fernández Salinas" userId="8fd70c4e-a013-426d-aa50-0c966932dbc0" providerId="ADAL" clId="{7A532A4C-0D71-43C7-858A-BD254D3538D6}" dt="2021-06-26T18:03:02.677" v="2393" actId="478"/>
          <ac:spMkLst>
            <pc:docMk/>
            <pc:sldMk cId="2747056480" sldId="1840"/>
            <ac:spMk id="2" creationId="{F82CAE8E-E70C-42FD-ACAE-F0792EC1A055}"/>
          </ac:spMkLst>
        </pc:spChg>
        <pc:spChg chg="mod">
          <ac:chgData name="Juan Carlos Fernández Salinas" userId="8fd70c4e-a013-426d-aa50-0c966932dbc0" providerId="ADAL" clId="{7A532A4C-0D71-43C7-858A-BD254D3538D6}" dt="2021-06-26T19:56:10.636" v="3424" actId="14100"/>
          <ac:spMkLst>
            <pc:docMk/>
            <pc:sldMk cId="2747056480" sldId="1840"/>
            <ac:spMk id="11" creationId="{E81DE6F1-96A2-490A-BC16-84C4AF9B6B85}"/>
          </ac:spMkLst>
        </pc:spChg>
        <pc:spChg chg="mod">
          <ac:chgData name="Juan Carlos Fernández Salinas" userId="8fd70c4e-a013-426d-aa50-0c966932dbc0" providerId="ADAL" clId="{7A532A4C-0D71-43C7-858A-BD254D3538D6}" dt="2021-06-26T19:19:50.403" v="3169" actId="14100"/>
          <ac:spMkLst>
            <pc:docMk/>
            <pc:sldMk cId="2747056480" sldId="1840"/>
            <ac:spMk id="13" creationId="{C0E65F56-AB32-4D70-A293-713F12EE0F5C}"/>
          </ac:spMkLst>
        </pc:spChg>
        <pc:spChg chg="mod">
          <ac:chgData name="Juan Carlos Fernández Salinas" userId="8fd70c4e-a013-426d-aa50-0c966932dbc0" providerId="ADAL" clId="{7A532A4C-0D71-43C7-858A-BD254D3538D6}" dt="2021-06-27T08:18:35.907" v="3990" actId="20577"/>
          <ac:spMkLst>
            <pc:docMk/>
            <pc:sldMk cId="2747056480" sldId="1840"/>
            <ac:spMk id="15" creationId="{D3ABE74B-5A50-4EBB-9F21-A728B65F8EE5}"/>
          </ac:spMkLst>
        </pc:spChg>
        <pc:spChg chg="mod">
          <ac:chgData name="Juan Carlos Fernández Salinas" userId="8fd70c4e-a013-426d-aa50-0c966932dbc0" providerId="ADAL" clId="{7A532A4C-0D71-43C7-858A-BD254D3538D6}" dt="2021-06-26T19:56:05.575" v="3423" actId="1076"/>
          <ac:spMkLst>
            <pc:docMk/>
            <pc:sldMk cId="2747056480" sldId="1840"/>
            <ac:spMk id="28" creationId="{90BB08A6-5AAD-44E4-A988-744810401A7F}"/>
          </ac:spMkLst>
        </pc:spChg>
        <pc:grpChg chg="del">
          <ac:chgData name="Juan Carlos Fernández Salinas" userId="8fd70c4e-a013-426d-aa50-0c966932dbc0" providerId="ADAL" clId="{7A532A4C-0D71-43C7-858A-BD254D3538D6}" dt="2021-06-26T19:34:40.361" v="3372" actId="478"/>
          <ac:grpSpMkLst>
            <pc:docMk/>
            <pc:sldMk cId="2747056480" sldId="1840"/>
            <ac:grpSpMk id="33" creationId="{A9CD8945-50F0-4B0D-AE7D-40B9B0D1DFEB}"/>
          </ac:grpSpMkLst>
        </pc:grpChg>
        <pc:graphicFrameChg chg="add mod modGraphic">
          <ac:chgData name="Juan Carlos Fernández Salinas" userId="8fd70c4e-a013-426d-aa50-0c966932dbc0" providerId="ADAL" clId="{7A532A4C-0D71-43C7-858A-BD254D3538D6}" dt="2021-06-27T06:58:50.661" v="3719" actId="1076"/>
          <ac:graphicFrameMkLst>
            <pc:docMk/>
            <pc:sldMk cId="2747056480" sldId="1840"/>
            <ac:graphicFrameMk id="12" creationId="{84662CC6-82C9-4077-9F9F-300764392CBC}"/>
          </ac:graphicFrameMkLst>
        </pc:graphicFrameChg>
        <pc:picChg chg="add mod ord">
          <ac:chgData name="Juan Carlos Fernández Salinas" userId="8fd70c4e-a013-426d-aa50-0c966932dbc0" providerId="ADAL" clId="{7A532A4C-0D71-43C7-858A-BD254D3538D6}" dt="2021-06-26T18:08:00.903" v="2418" actId="14100"/>
          <ac:picMkLst>
            <pc:docMk/>
            <pc:sldMk cId="2747056480" sldId="1840"/>
            <ac:picMk id="16" creationId="{16F5DD2A-D7DE-44D1-A706-1C403D496079}"/>
          </ac:picMkLst>
        </pc:picChg>
        <pc:picChg chg="add mod">
          <ac:chgData name="Juan Carlos Fernández Salinas" userId="8fd70c4e-a013-426d-aa50-0c966932dbc0" providerId="ADAL" clId="{7A532A4C-0D71-43C7-858A-BD254D3538D6}" dt="2021-06-27T08:17:00.153" v="3987" actId="1037"/>
          <ac:picMkLst>
            <pc:docMk/>
            <pc:sldMk cId="2747056480" sldId="1840"/>
            <ac:picMk id="17" creationId="{11717DCB-1356-4818-9A40-894EC042468D}"/>
          </ac:picMkLst>
        </pc:picChg>
        <pc:picChg chg="add mod">
          <ac:chgData name="Juan Carlos Fernández Salinas" userId="8fd70c4e-a013-426d-aa50-0c966932dbc0" providerId="ADAL" clId="{7A532A4C-0D71-43C7-858A-BD254D3538D6}" dt="2021-06-27T06:59:20.306" v="3723" actId="1038"/>
          <ac:picMkLst>
            <pc:docMk/>
            <pc:sldMk cId="2747056480" sldId="1840"/>
            <ac:picMk id="18" creationId="{B2CAB14E-94B0-465E-85E6-A9CD2F23CDEB}"/>
          </ac:picMkLst>
        </pc:picChg>
        <pc:picChg chg="del">
          <ac:chgData name="Juan Carlos Fernández Salinas" userId="8fd70c4e-a013-426d-aa50-0c966932dbc0" providerId="ADAL" clId="{7A532A4C-0D71-43C7-858A-BD254D3538D6}" dt="2021-06-26T19:34:39.381" v="3371" actId="478"/>
          <ac:picMkLst>
            <pc:docMk/>
            <pc:sldMk cId="2747056480" sldId="1840"/>
            <ac:picMk id="21" creationId="{F1FD3B32-50EF-4BA4-AC0D-0F5E5137966D}"/>
          </ac:picMkLst>
        </pc:picChg>
        <pc:picChg chg="del">
          <ac:chgData name="Juan Carlos Fernández Salinas" userId="8fd70c4e-a013-426d-aa50-0c966932dbc0" providerId="ADAL" clId="{7A532A4C-0D71-43C7-858A-BD254D3538D6}" dt="2021-06-26T19:34:37.806" v="3370" actId="478"/>
          <ac:picMkLst>
            <pc:docMk/>
            <pc:sldMk cId="2747056480" sldId="1840"/>
            <ac:picMk id="22" creationId="{B1708775-39D5-4FCF-BF8F-504E6E2C9C8F}"/>
          </ac:picMkLst>
        </pc:picChg>
        <pc:picChg chg="add del mod">
          <ac:chgData name="Juan Carlos Fernández Salinas" userId="8fd70c4e-a013-426d-aa50-0c966932dbc0" providerId="ADAL" clId="{7A532A4C-0D71-43C7-858A-BD254D3538D6}" dt="2021-06-26T18:02:25.145" v="2383" actId="478"/>
          <ac:picMkLst>
            <pc:docMk/>
            <pc:sldMk cId="2747056480" sldId="1840"/>
            <ac:picMk id="1026" creationId="{E5497788-EC61-496B-A170-7E12FAF072DF}"/>
          </ac:picMkLst>
        </pc:picChg>
        <pc:picChg chg="add del mod">
          <ac:chgData name="Juan Carlos Fernández Salinas" userId="8fd70c4e-a013-426d-aa50-0c966932dbc0" providerId="ADAL" clId="{7A532A4C-0D71-43C7-858A-BD254D3538D6}" dt="2021-06-26T18:07:20.198" v="2411" actId="478"/>
          <ac:picMkLst>
            <pc:docMk/>
            <pc:sldMk cId="2747056480" sldId="1840"/>
            <ac:picMk id="1028" creationId="{69F7739B-0C32-49C9-9D59-85E3AE33AC17}"/>
          </ac:picMkLst>
        </pc:picChg>
        <pc:picChg chg="del">
          <ac:chgData name="Juan Carlos Fernández Salinas" userId="8fd70c4e-a013-426d-aa50-0c966932dbc0" providerId="ADAL" clId="{7A532A4C-0D71-43C7-858A-BD254D3538D6}" dt="2021-06-26T17:43:49.495" v="2281" actId="478"/>
          <ac:picMkLst>
            <pc:docMk/>
            <pc:sldMk cId="2747056480" sldId="1840"/>
            <ac:picMk id="3074" creationId="{21EDDA61-70D7-4577-9D86-3A953A16446D}"/>
          </ac:picMkLst>
        </pc:picChg>
      </pc:sldChg>
      <pc:sldChg chg="addSp delSp modSp add del mod delAnim modNotesTx">
        <pc:chgData name="Juan Carlos Fernández Salinas" userId="8fd70c4e-a013-426d-aa50-0c966932dbc0" providerId="ADAL" clId="{7A532A4C-0D71-43C7-858A-BD254D3538D6}" dt="2021-06-26T18:55:06.619" v="2920" actId="47"/>
        <pc:sldMkLst>
          <pc:docMk/>
          <pc:sldMk cId="629113076" sldId="1841"/>
        </pc:sldMkLst>
        <pc:spChg chg="add mod ord">
          <ac:chgData name="Juan Carlos Fernández Salinas" userId="8fd70c4e-a013-426d-aa50-0c966932dbc0" providerId="ADAL" clId="{7A532A4C-0D71-43C7-858A-BD254D3538D6}" dt="2021-06-26T18:11:55.252" v="2629" actId="207"/>
          <ac:spMkLst>
            <pc:docMk/>
            <pc:sldMk cId="629113076" sldId="1841"/>
            <ac:spMk id="2" creationId="{793F164B-182A-4E5E-A820-6AD453235566}"/>
          </ac:spMkLst>
        </pc:spChg>
        <pc:spChg chg="mod">
          <ac:chgData name="Juan Carlos Fernández Salinas" userId="8fd70c4e-a013-426d-aa50-0c966932dbc0" providerId="ADAL" clId="{7A532A4C-0D71-43C7-858A-BD254D3538D6}" dt="2021-06-26T18:11:07.076" v="2623" actId="14100"/>
          <ac:spMkLst>
            <pc:docMk/>
            <pc:sldMk cId="629113076" sldId="1841"/>
            <ac:spMk id="11" creationId="{E81DE6F1-96A2-490A-BC16-84C4AF9B6B85}"/>
          </ac:spMkLst>
        </pc:spChg>
        <pc:spChg chg="del">
          <ac:chgData name="Juan Carlos Fernández Salinas" userId="8fd70c4e-a013-426d-aa50-0c966932dbc0" providerId="ADAL" clId="{7A532A4C-0D71-43C7-858A-BD254D3538D6}" dt="2021-06-26T18:09:49.534" v="2433" actId="478"/>
          <ac:spMkLst>
            <pc:docMk/>
            <pc:sldMk cId="629113076" sldId="1841"/>
            <ac:spMk id="15" creationId="{D3ABE74B-5A50-4EBB-9F21-A728B65F8EE5}"/>
          </ac:spMkLst>
        </pc:spChg>
        <pc:spChg chg="mod">
          <ac:chgData name="Juan Carlos Fernández Salinas" userId="8fd70c4e-a013-426d-aa50-0c966932dbc0" providerId="ADAL" clId="{7A532A4C-0D71-43C7-858A-BD254D3538D6}" dt="2021-06-26T18:10:58.910" v="2621" actId="1076"/>
          <ac:spMkLst>
            <pc:docMk/>
            <pc:sldMk cId="629113076" sldId="1841"/>
            <ac:spMk id="28" creationId="{90BB08A6-5AAD-44E4-A988-744810401A7F}"/>
          </ac:spMkLst>
        </pc:spChg>
        <pc:graphicFrameChg chg="del">
          <ac:chgData name="Juan Carlos Fernández Salinas" userId="8fd70c4e-a013-426d-aa50-0c966932dbc0" providerId="ADAL" clId="{7A532A4C-0D71-43C7-858A-BD254D3538D6}" dt="2021-06-26T18:09:44.820" v="2432" actId="478"/>
          <ac:graphicFrameMkLst>
            <pc:docMk/>
            <pc:sldMk cId="629113076" sldId="1841"/>
            <ac:graphicFrameMk id="12" creationId="{84662CC6-82C9-4077-9F9F-300764392CBC}"/>
          </ac:graphicFrameMkLst>
        </pc:graphicFrameChg>
        <pc:picChg chg="add mod">
          <ac:chgData name="Juan Carlos Fernández Salinas" userId="8fd70c4e-a013-426d-aa50-0c966932dbc0" providerId="ADAL" clId="{7A532A4C-0D71-43C7-858A-BD254D3538D6}" dt="2021-06-26T18:10:19.561" v="2435" actId="1076"/>
          <ac:picMkLst>
            <pc:docMk/>
            <pc:sldMk cId="629113076" sldId="1841"/>
            <ac:picMk id="14" creationId="{3F1AF83C-A53B-41C3-B49A-02CCB039B61D}"/>
          </ac:picMkLst>
        </pc:picChg>
        <pc:picChg chg="del">
          <ac:chgData name="Juan Carlos Fernández Salinas" userId="8fd70c4e-a013-426d-aa50-0c966932dbc0" providerId="ADAL" clId="{7A532A4C-0D71-43C7-858A-BD254D3538D6}" dt="2021-06-26T18:09:40.699" v="2431" actId="478"/>
          <ac:picMkLst>
            <pc:docMk/>
            <pc:sldMk cId="629113076" sldId="1841"/>
            <ac:picMk id="16" creationId="{16F5DD2A-D7DE-44D1-A706-1C403D496079}"/>
          </ac:picMkLst>
        </pc:picChg>
      </pc:sldChg>
      <pc:sldChg chg="addSp delSp modSp add del mod modAnim modNotesTx">
        <pc:chgData name="Juan Carlos Fernández Salinas" userId="8fd70c4e-a013-426d-aa50-0c966932dbc0" providerId="ADAL" clId="{7A532A4C-0D71-43C7-858A-BD254D3538D6}" dt="2021-06-27T08:20:47.232" v="3998" actId="20577"/>
        <pc:sldMkLst>
          <pc:docMk/>
          <pc:sldMk cId="879117814" sldId="1842"/>
        </pc:sldMkLst>
        <pc:spChg chg="mod">
          <ac:chgData name="Juan Carlos Fernández Salinas" userId="8fd70c4e-a013-426d-aa50-0c966932dbc0" providerId="ADAL" clId="{7A532A4C-0D71-43C7-858A-BD254D3538D6}" dt="2021-06-27T07:29:00.752" v="3904" actId="1037"/>
          <ac:spMkLst>
            <pc:docMk/>
            <pc:sldMk cId="879117814" sldId="1842"/>
            <ac:spMk id="13" creationId="{C0E65F56-AB32-4D70-A293-713F12EE0F5C}"/>
          </ac:spMkLst>
        </pc:spChg>
        <pc:spChg chg="mod">
          <ac:chgData name="Juan Carlos Fernández Salinas" userId="8fd70c4e-a013-426d-aa50-0c966932dbc0" providerId="ADAL" clId="{7A532A4C-0D71-43C7-858A-BD254D3538D6}" dt="2021-06-27T07:01:02.092" v="3734" actId="1076"/>
          <ac:spMkLst>
            <pc:docMk/>
            <pc:sldMk cId="879117814" sldId="1842"/>
            <ac:spMk id="15" creationId="{D3ABE74B-5A50-4EBB-9F21-A728B65F8EE5}"/>
          </ac:spMkLst>
        </pc:spChg>
        <pc:spChg chg="mod">
          <ac:chgData name="Juan Carlos Fernández Salinas" userId="8fd70c4e-a013-426d-aa50-0c966932dbc0" providerId="ADAL" clId="{7A532A4C-0D71-43C7-858A-BD254D3538D6}" dt="2021-06-26T19:56:47.413" v="3429" actId="14100"/>
          <ac:spMkLst>
            <pc:docMk/>
            <pc:sldMk cId="879117814" sldId="1842"/>
            <ac:spMk id="20" creationId="{21E4E480-3E25-4F55-908B-34D66959993F}"/>
          </ac:spMkLst>
        </pc:spChg>
        <pc:spChg chg="mod">
          <ac:chgData name="Juan Carlos Fernández Salinas" userId="8fd70c4e-a013-426d-aa50-0c966932dbc0" providerId="ADAL" clId="{7A532A4C-0D71-43C7-858A-BD254D3538D6}" dt="2021-06-27T08:20:47.232" v="3998" actId="20577"/>
          <ac:spMkLst>
            <pc:docMk/>
            <pc:sldMk cId="879117814" sldId="1842"/>
            <ac:spMk id="28" creationId="{90BB08A6-5AAD-44E4-A988-744810401A7F}"/>
          </ac:spMkLst>
        </pc:spChg>
        <pc:grpChg chg="del">
          <ac:chgData name="Juan Carlos Fernández Salinas" userId="8fd70c4e-a013-426d-aa50-0c966932dbc0" providerId="ADAL" clId="{7A532A4C-0D71-43C7-858A-BD254D3538D6}" dt="2021-06-26T19:34:32.097" v="3368" actId="478"/>
          <ac:grpSpMkLst>
            <pc:docMk/>
            <pc:sldMk cId="879117814" sldId="1842"/>
            <ac:grpSpMk id="33" creationId="{A9CD8945-50F0-4B0D-AE7D-40B9B0D1DFEB}"/>
          </ac:grpSpMkLst>
        </pc:grpChg>
        <pc:picChg chg="add mod">
          <ac:chgData name="Juan Carlos Fernández Salinas" userId="8fd70c4e-a013-426d-aa50-0c966932dbc0" providerId="ADAL" clId="{7A532A4C-0D71-43C7-858A-BD254D3538D6}" dt="2021-06-26T19:27:17.435" v="3242" actId="14100"/>
          <ac:picMkLst>
            <pc:docMk/>
            <pc:sldMk cId="879117814" sldId="1842"/>
            <ac:picMk id="12" creationId="{DA84589E-371F-4A4D-AEE0-50BE9501DCEF}"/>
          </ac:picMkLst>
        </pc:picChg>
        <pc:picChg chg="add mod">
          <ac:chgData name="Juan Carlos Fernández Salinas" userId="8fd70c4e-a013-426d-aa50-0c966932dbc0" providerId="ADAL" clId="{7A532A4C-0D71-43C7-858A-BD254D3538D6}" dt="2021-06-27T07:29:00.752" v="3904" actId="1037"/>
          <ac:picMkLst>
            <pc:docMk/>
            <pc:sldMk cId="879117814" sldId="1842"/>
            <ac:picMk id="14" creationId="{80292302-6D87-4457-96C2-B7D99EBFAFF9}"/>
          </ac:picMkLst>
        </pc:picChg>
        <pc:picChg chg="add mod">
          <ac:chgData name="Juan Carlos Fernández Salinas" userId="8fd70c4e-a013-426d-aa50-0c966932dbc0" providerId="ADAL" clId="{7A532A4C-0D71-43C7-858A-BD254D3538D6}" dt="2021-06-26T19:56:33.533" v="3426" actId="1076"/>
          <ac:picMkLst>
            <pc:docMk/>
            <pc:sldMk cId="879117814" sldId="1842"/>
            <ac:picMk id="16" creationId="{1DB64B3B-EC5A-47AD-89F1-D947A46A4BD3}"/>
          </ac:picMkLst>
        </pc:picChg>
        <pc:picChg chg="del">
          <ac:chgData name="Juan Carlos Fernández Salinas" userId="8fd70c4e-a013-426d-aa50-0c966932dbc0" providerId="ADAL" clId="{7A532A4C-0D71-43C7-858A-BD254D3538D6}" dt="2021-06-26T19:34:29.856" v="3367" actId="478"/>
          <ac:picMkLst>
            <pc:docMk/>
            <pc:sldMk cId="879117814" sldId="1842"/>
            <ac:picMk id="17" creationId="{DFC98733-4CA3-4501-8050-89040E0DB09F}"/>
          </ac:picMkLst>
        </pc:picChg>
        <pc:picChg chg="del">
          <ac:chgData name="Juan Carlos Fernández Salinas" userId="8fd70c4e-a013-426d-aa50-0c966932dbc0" providerId="ADAL" clId="{7A532A4C-0D71-43C7-858A-BD254D3538D6}" dt="2021-06-26T19:34:28.437" v="3366" actId="478"/>
          <ac:picMkLst>
            <pc:docMk/>
            <pc:sldMk cId="879117814" sldId="1842"/>
            <ac:picMk id="18" creationId="{452EA45F-AC96-4750-B607-8EF2219D2AA1}"/>
          </ac:picMkLst>
        </pc:picChg>
        <pc:picChg chg="del">
          <ac:chgData name="Juan Carlos Fernández Salinas" userId="8fd70c4e-a013-426d-aa50-0c966932dbc0" providerId="ADAL" clId="{7A532A4C-0D71-43C7-858A-BD254D3538D6}" dt="2021-06-26T18:13:04.768" v="2649" actId="478"/>
          <ac:picMkLst>
            <pc:docMk/>
            <pc:sldMk cId="879117814" sldId="1842"/>
            <ac:picMk id="5136" creationId="{86C1E3F0-16A1-42D7-8B9B-CB8D9612665B}"/>
          </ac:picMkLst>
        </pc:picChg>
      </pc:sldChg>
      <pc:sldChg chg="addSp delSp modSp add del mod delAnim">
        <pc:chgData name="Juan Carlos Fernández Salinas" userId="8fd70c4e-a013-426d-aa50-0c966932dbc0" providerId="ADAL" clId="{7A532A4C-0D71-43C7-858A-BD254D3538D6}" dt="2021-06-26T18:48:50.779" v="2911" actId="47"/>
        <pc:sldMkLst>
          <pc:docMk/>
          <pc:sldMk cId="2443804521" sldId="1843"/>
        </pc:sldMkLst>
        <pc:spChg chg="del">
          <ac:chgData name="Juan Carlos Fernández Salinas" userId="8fd70c4e-a013-426d-aa50-0c966932dbc0" providerId="ADAL" clId="{7A532A4C-0D71-43C7-858A-BD254D3538D6}" dt="2021-06-26T18:45:05.108" v="2906" actId="478"/>
          <ac:spMkLst>
            <pc:docMk/>
            <pc:sldMk cId="2443804521" sldId="1843"/>
            <ac:spMk id="2" creationId="{00000000-0000-0000-0000-000000000000}"/>
          </ac:spMkLst>
        </pc:spChg>
        <pc:picChg chg="del">
          <ac:chgData name="Juan Carlos Fernández Salinas" userId="8fd70c4e-a013-426d-aa50-0c966932dbc0" providerId="ADAL" clId="{7A532A4C-0D71-43C7-858A-BD254D3538D6}" dt="2021-06-26T18:45:00.799" v="2905" actId="478"/>
          <ac:picMkLst>
            <pc:docMk/>
            <pc:sldMk cId="2443804521" sldId="1843"/>
            <ac:picMk id="1028" creationId="{00000000-0000-0000-0000-000000000000}"/>
          </ac:picMkLst>
        </pc:picChg>
        <pc:picChg chg="add">
          <ac:chgData name="Juan Carlos Fernández Salinas" userId="8fd70c4e-a013-426d-aa50-0c966932dbc0" providerId="ADAL" clId="{7A532A4C-0D71-43C7-858A-BD254D3538D6}" dt="2021-06-26T18:45:57.168" v="2907"/>
          <ac:picMkLst>
            <pc:docMk/>
            <pc:sldMk cId="2443804521" sldId="1843"/>
            <ac:picMk id="5122" creationId="{12AE8833-7B9F-44D5-9796-81491591B0F0}"/>
          </ac:picMkLst>
        </pc:picChg>
        <pc:picChg chg="add mod">
          <ac:chgData name="Juan Carlos Fernández Salinas" userId="8fd70c4e-a013-426d-aa50-0c966932dbc0" providerId="ADAL" clId="{7A532A4C-0D71-43C7-858A-BD254D3538D6}" dt="2021-06-26T18:46:45.067" v="2909" actId="1076"/>
          <ac:picMkLst>
            <pc:docMk/>
            <pc:sldMk cId="2443804521" sldId="1843"/>
            <ac:picMk id="5123" creationId="{E6B42C1F-6B15-4185-AB86-7542B6D88BCC}"/>
          </ac:picMkLst>
        </pc:picChg>
      </pc:sldChg>
      <pc:sldChg chg="addSp delSp modSp add mod">
        <pc:chgData name="Juan Carlos Fernández Salinas" userId="8fd70c4e-a013-426d-aa50-0c966932dbc0" providerId="ADAL" clId="{7A532A4C-0D71-43C7-858A-BD254D3538D6}" dt="2021-06-27T08:22:36.810" v="4026" actId="20577"/>
        <pc:sldMkLst>
          <pc:docMk/>
          <pc:sldMk cId="3013467835" sldId="1843"/>
        </pc:sldMkLst>
        <pc:spChg chg="del">
          <ac:chgData name="Juan Carlos Fernández Salinas" userId="8fd70c4e-a013-426d-aa50-0c966932dbc0" providerId="ADAL" clId="{7A532A4C-0D71-43C7-858A-BD254D3538D6}" dt="2021-06-26T19:04:23.262" v="3058" actId="478"/>
          <ac:spMkLst>
            <pc:docMk/>
            <pc:sldMk cId="3013467835" sldId="1843"/>
            <ac:spMk id="9" creationId="{D126B06C-DC1C-402B-A8EB-AB988A0DCEF3}"/>
          </ac:spMkLst>
        </pc:spChg>
        <pc:spChg chg="add mod">
          <ac:chgData name="Juan Carlos Fernández Salinas" userId="8fd70c4e-a013-426d-aa50-0c966932dbc0" providerId="ADAL" clId="{7A532A4C-0D71-43C7-858A-BD254D3538D6}" dt="2021-06-26T19:20:28.510" v="3176"/>
          <ac:spMkLst>
            <pc:docMk/>
            <pc:sldMk cId="3013467835" sldId="1843"/>
            <ac:spMk id="10" creationId="{F8F2E646-6BB2-4FFD-A268-8426BEEAA5BB}"/>
          </ac:spMkLst>
        </pc:spChg>
        <pc:spChg chg="mod">
          <ac:chgData name="Juan Carlos Fernández Salinas" userId="8fd70c4e-a013-426d-aa50-0c966932dbc0" providerId="ADAL" clId="{7A532A4C-0D71-43C7-858A-BD254D3538D6}" dt="2021-06-27T08:22:36.810" v="4026" actId="20577"/>
          <ac:spMkLst>
            <pc:docMk/>
            <pc:sldMk cId="3013467835" sldId="1843"/>
            <ac:spMk id="20" creationId="{2FED7B45-51D2-4665-8F88-0CEF2AE5969A}"/>
          </ac:spMkLst>
        </pc:spChg>
        <pc:grpChg chg="del">
          <ac:chgData name="Juan Carlos Fernández Salinas" userId="8fd70c4e-a013-426d-aa50-0c966932dbc0" providerId="ADAL" clId="{7A532A4C-0D71-43C7-858A-BD254D3538D6}" dt="2021-06-26T19:32:24.224" v="3319" actId="478"/>
          <ac:grpSpMkLst>
            <pc:docMk/>
            <pc:sldMk cId="3013467835" sldId="1843"/>
            <ac:grpSpMk id="17" creationId="{21BAC4AF-57EC-4FD1-8533-61E4BA167DCC}"/>
          </ac:grpSpMkLst>
        </pc:grpChg>
        <pc:picChg chg="add del mod">
          <ac:chgData name="Juan Carlos Fernández Salinas" userId="8fd70c4e-a013-426d-aa50-0c966932dbc0" providerId="ADAL" clId="{7A532A4C-0D71-43C7-858A-BD254D3538D6}" dt="2021-06-26T19:32:23.104" v="3318" actId="478"/>
          <ac:picMkLst>
            <pc:docMk/>
            <pc:sldMk cId="3013467835" sldId="1843"/>
            <ac:picMk id="11" creationId="{05226AEC-28F9-417F-82C9-19EC8A247AE6}"/>
          </ac:picMkLst>
        </pc:picChg>
        <pc:picChg chg="add del mod">
          <ac:chgData name="Juan Carlos Fernández Salinas" userId="8fd70c4e-a013-426d-aa50-0c966932dbc0" providerId="ADAL" clId="{7A532A4C-0D71-43C7-858A-BD254D3538D6}" dt="2021-06-26T19:32:21.584" v="3317" actId="478"/>
          <ac:picMkLst>
            <pc:docMk/>
            <pc:sldMk cId="3013467835" sldId="1843"/>
            <ac:picMk id="13" creationId="{31281A7E-6CCE-40CA-8B0D-1C3EF5E01BC6}"/>
          </ac:picMkLst>
        </pc:picChg>
        <pc:picChg chg="add mod">
          <ac:chgData name="Juan Carlos Fernández Salinas" userId="8fd70c4e-a013-426d-aa50-0c966932dbc0" providerId="ADAL" clId="{7A532A4C-0D71-43C7-858A-BD254D3538D6}" dt="2021-06-26T19:32:25.659" v="3320"/>
          <ac:picMkLst>
            <pc:docMk/>
            <pc:sldMk cId="3013467835" sldId="1843"/>
            <ac:picMk id="14" creationId="{A471B5A2-6727-4535-966F-42CB9514B96D}"/>
          </ac:picMkLst>
        </pc:picChg>
        <pc:picChg chg="add mod">
          <ac:chgData name="Juan Carlos Fernández Salinas" userId="8fd70c4e-a013-426d-aa50-0c966932dbc0" providerId="ADAL" clId="{7A532A4C-0D71-43C7-858A-BD254D3538D6}" dt="2021-06-26T20:07:36.921" v="3634" actId="1076"/>
          <ac:picMkLst>
            <pc:docMk/>
            <pc:sldMk cId="3013467835" sldId="1843"/>
            <ac:picMk id="15" creationId="{D9954511-2E88-437D-82AD-8B04DDE5436C}"/>
          </ac:picMkLst>
        </pc:picChg>
      </pc:sldChg>
      <pc:sldChg chg="addSp delSp modSp add del mod">
        <pc:chgData name="Juan Carlos Fernández Salinas" userId="8fd70c4e-a013-426d-aa50-0c966932dbc0" providerId="ADAL" clId="{7A532A4C-0D71-43C7-858A-BD254D3538D6}" dt="2021-06-27T07:10:59.965" v="3833" actId="2696"/>
        <pc:sldMkLst>
          <pc:docMk/>
          <pc:sldMk cId="2646606120" sldId="1844"/>
        </pc:sldMkLst>
        <pc:spChg chg="mod">
          <ac:chgData name="Juan Carlos Fernández Salinas" userId="8fd70c4e-a013-426d-aa50-0c966932dbc0" providerId="ADAL" clId="{7A532A4C-0D71-43C7-858A-BD254D3538D6}" dt="2021-06-26T20:01:24.358" v="3555" actId="1076"/>
          <ac:spMkLst>
            <pc:docMk/>
            <pc:sldMk cId="2646606120" sldId="1844"/>
            <ac:spMk id="14" creationId="{786423B4-7217-4111-B111-87C7E57B655E}"/>
          </ac:spMkLst>
        </pc:spChg>
        <pc:spChg chg="mod">
          <ac:chgData name="Juan Carlos Fernández Salinas" userId="8fd70c4e-a013-426d-aa50-0c966932dbc0" providerId="ADAL" clId="{7A532A4C-0D71-43C7-858A-BD254D3538D6}" dt="2021-06-26T20:01:10.346" v="3551" actId="1076"/>
          <ac:spMkLst>
            <pc:docMk/>
            <pc:sldMk cId="2646606120" sldId="1844"/>
            <ac:spMk id="20" creationId="{2FED7B45-51D2-4665-8F88-0CEF2AE5969A}"/>
          </ac:spMkLst>
        </pc:spChg>
        <pc:grpChg chg="del">
          <ac:chgData name="Juan Carlos Fernández Salinas" userId="8fd70c4e-a013-426d-aa50-0c966932dbc0" providerId="ADAL" clId="{7A532A4C-0D71-43C7-858A-BD254D3538D6}" dt="2021-06-26T19:13:05.968" v="3136" actId="478"/>
          <ac:grpSpMkLst>
            <pc:docMk/>
            <pc:sldMk cId="2646606120" sldId="1844"/>
            <ac:grpSpMk id="9" creationId="{55D97824-C2F9-4D30-B149-4BF7B2B60890}"/>
          </ac:grpSpMkLst>
        </pc:grpChg>
        <pc:grpChg chg="del mod">
          <ac:chgData name="Juan Carlos Fernández Salinas" userId="8fd70c4e-a013-426d-aa50-0c966932dbc0" providerId="ADAL" clId="{7A532A4C-0D71-43C7-858A-BD254D3538D6}" dt="2021-06-26T19:33:51.165" v="3353" actId="478"/>
          <ac:grpSpMkLst>
            <pc:docMk/>
            <pc:sldMk cId="2646606120" sldId="1844"/>
            <ac:grpSpMk id="17" creationId="{21BAC4AF-57EC-4FD1-8533-61E4BA167DCC}"/>
          </ac:grpSpMkLst>
        </pc:grpChg>
        <pc:picChg chg="add mod">
          <ac:chgData name="Juan Carlos Fernández Salinas" userId="8fd70c4e-a013-426d-aa50-0c966932dbc0" providerId="ADAL" clId="{7A532A4C-0D71-43C7-858A-BD254D3538D6}" dt="2021-06-26T20:01:05.963" v="3550" actId="1076"/>
          <ac:picMkLst>
            <pc:docMk/>
            <pc:sldMk cId="2646606120" sldId="1844"/>
            <ac:picMk id="12" creationId="{7B0B26D2-A843-4BF7-8387-BD86E3632A7D}"/>
          </ac:picMkLst>
        </pc:picChg>
        <pc:picChg chg="add del mod">
          <ac:chgData name="Juan Carlos Fernández Salinas" userId="8fd70c4e-a013-426d-aa50-0c966932dbc0" providerId="ADAL" clId="{7A532A4C-0D71-43C7-858A-BD254D3538D6}" dt="2021-06-26T19:33:48.649" v="3351" actId="478"/>
          <ac:picMkLst>
            <pc:docMk/>
            <pc:sldMk cId="2646606120" sldId="1844"/>
            <ac:picMk id="13" creationId="{A33A96DF-2EAB-4BD2-B204-AA5C54BC05D1}"/>
          </ac:picMkLst>
        </pc:picChg>
        <pc:picChg chg="add del mod">
          <ac:chgData name="Juan Carlos Fernández Salinas" userId="8fd70c4e-a013-426d-aa50-0c966932dbc0" providerId="ADAL" clId="{7A532A4C-0D71-43C7-858A-BD254D3538D6}" dt="2021-06-26T19:33:49.436" v="3352" actId="478"/>
          <ac:picMkLst>
            <pc:docMk/>
            <pc:sldMk cId="2646606120" sldId="1844"/>
            <ac:picMk id="15" creationId="{C90ACBDD-E731-4B8D-A109-1A0202680187}"/>
          </ac:picMkLst>
        </pc:picChg>
        <pc:picChg chg="add mod">
          <ac:chgData name="Juan Carlos Fernández Salinas" userId="8fd70c4e-a013-426d-aa50-0c966932dbc0" providerId="ADAL" clId="{7A532A4C-0D71-43C7-858A-BD254D3538D6}" dt="2021-06-26T20:01:27.784" v="3556" actId="1076"/>
          <ac:picMkLst>
            <pc:docMk/>
            <pc:sldMk cId="2646606120" sldId="1844"/>
            <ac:picMk id="16" creationId="{2926AA07-FE1B-4B8F-BB0D-6446C1710444}"/>
          </ac:picMkLst>
        </pc:picChg>
        <pc:picChg chg="add mod">
          <ac:chgData name="Juan Carlos Fernández Salinas" userId="8fd70c4e-a013-426d-aa50-0c966932dbc0" providerId="ADAL" clId="{7A532A4C-0D71-43C7-858A-BD254D3538D6}" dt="2021-06-26T19:33:52.775" v="3354"/>
          <ac:picMkLst>
            <pc:docMk/>
            <pc:sldMk cId="2646606120" sldId="1844"/>
            <ac:picMk id="21" creationId="{4FF95064-82FD-43E1-9A05-20C1285AAA80}"/>
          </ac:picMkLst>
        </pc:picChg>
      </pc:sldChg>
      <pc:sldChg chg="modSp add modAnim">
        <pc:chgData name="Juan Carlos Fernández Salinas" userId="8fd70c4e-a013-426d-aa50-0c966932dbc0" providerId="ADAL" clId="{7A532A4C-0D71-43C7-858A-BD254D3538D6}" dt="2021-06-27T08:22:58.650" v="4032" actId="20577"/>
        <pc:sldMkLst>
          <pc:docMk/>
          <pc:sldMk cId="2742844460" sldId="1844"/>
        </pc:sldMkLst>
        <pc:spChg chg="mod">
          <ac:chgData name="Juan Carlos Fernández Salinas" userId="8fd70c4e-a013-426d-aa50-0c966932dbc0" providerId="ADAL" clId="{7A532A4C-0D71-43C7-858A-BD254D3538D6}" dt="2021-06-27T08:22:58.650" v="4032" actId="20577"/>
          <ac:spMkLst>
            <pc:docMk/>
            <pc:sldMk cId="2742844460" sldId="1844"/>
            <ac:spMk id="20" creationId="{2FED7B45-51D2-4665-8F88-0CEF2AE5969A}"/>
          </ac:spMkLst>
        </pc:spChg>
      </pc:sldChg>
      <pc:sldChg chg="modSp add mod">
        <pc:chgData name="Juan Carlos Fernández Salinas" userId="8fd70c4e-a013-426d-aa50-0c966932dbc0" providerId="ADAL" clId="{7A532A4C-0D71-43C7-858A-BD254D3538D6}" dt="2021-06-27T08:21:59.599" v="4016" actId="20577"/>
        <pc:sldMkLst>
          <pc:docMk/>
          <pc:sldMk cId="2195142404" sldId="1845"/>
        </pc:sldMkLst>
        <pc:spChg chg="mod">
          <ac:chgData name="Juan Carlos Fernández Salinas" userId="8fd70c4e-a013-426d-aa50-0c966932dbc0" providerId="ADAL" clId="{7A532A4C-0D71-43C7-858A-BD254D3538D6}" dt="2021-06-26T20:05:28.616" v="3617" actId="14100"/>
          <ac:spMkLst>
            <pc:docMk/>
            <pc:sldMk cId="2195142404" sldId="1845"/>
            <ac:spMk id="34" creationId="{D8FA0A45-C25A-40DF-B9B9-ADDB67EEFDD4}"/>
          </ac:spMkLst>
        </pc:spChg>
        <pc:spChg chg="mod">
          <ac:chgData name="Juan Carlos Fernández Salinas" userId="8fd70c4e-a013-426d-aa50-0c966932dbc0" providerId="ADAL" clId="{7A532A4C-0D71-43C7-858A-BD254D3538D6}" dt="2021-06-27T08:21:59.599" v="4016" actId="20577"/>
          <ac:spMkLst>
            <pc:docMk/>
            <pc:sldMk cId="2195142404" sldId="1845"/>
            <ac:spMk id="35" creationId="{7DEE09DB-F69F-4C68-9F5F-1925165BD5BB}"/>
          </ac:spMkLst>
        </pc:spChg>
        <pc:picChg chg="mod">
          <ac:chgData name="Juan Carlos Fernández Salinas" userId="8fd70c4e-a013-426d-aa50-0c966932dbc0" providerId="ADAL" clId="{7A532A4C-0D71-43C7-858A-BD254D3538D6}" dt="2021-06-27T08:19:57.282" v="3995" actId="1035"/>
          <ac:picMkLst>
            <pc:docMk/>
            <pc:sldMk cId="2195142404" sldId="1845"/>
            <ac:picMk id="24" creationId="{1BAE80FD-0A3A-414A-AC00-5F76C1C8D818}"/>
          </ac:picMkLst>
        </pc:picChg>
      </pc:sldChg>
      <pc:sldMasterChg chg="del delSldLayout">
        <pc:chgData name="Juan Carlos Fernández Salinas" userId="8fd70c4e-a013-426d-aa50-0c966932dbc0" providerId="ADAL" clId="{7A532A4C-0D71-43C7-858A-BD254D3538D6}" dt="2021-06-27T07:13:50.722" v="3835" actId="47"/>
        <pc:sldMasterMkLst>
          <pc:docMk/>
          <pc:sldMasterMk cId="0" sldId="2147483700"/>
        </pc:sldMasterMkLst>
        <pc:sldLayoutChg chg="del">
          <pc:chgData name="Juan Carlos Fernández Salinas" userId="8fd70c4e-a013-426d-aa50-0c966932dbc0" providerId="ADAL" clId="{7A532A4C-0D71-43C7-858A-BD254D3538D6}" dt="2021-06-27T07:13:50.722" v="3835" actId="47"/>
          <pc:sldLayoutMkLst>
            <pc:docMk/>
            <pc:sldMasterMk cId="0" sldId="2147483700"/>
            <pc:sldLayoutMk cId="558655407" sldId="2147483897"/>
          </pc:sldLayoutMkLst>
        </pc:sldLayoutChg>
      </pc:sldMasterChg>
      <pc:sldMasterChg chg="delSldLayout">
        <pc:chgData name="Juan Carlos Fernández Salinas" userId="8fd70c4e-a013-426d-aa50-0c966932dbc0" providerId="ADAL" clId="{7A532A4C-0D71-43C7-858A-BD254D3538D6}" dt="2021-06-27T07:08:52.341" v="3831" actId="47"/>
        <pc:sldMasterMkLst>
          <pc:docMk/>
          <pc:sldMasterMk cId="2700834093" sldId="2147483971"/>
        </pc:sldMasterMkLst>
        <pc:sldLayoutChg chg="del">
          <pc:chgData name="Juan Carlos Fernández Salinas" userId="8fd70c4e-a013-426d-aa50-0c966932dbc0" providerId="ADAL" clId="{7A532A4C-0D71-43C7-858A-BD254D3538D6}" dt="2021-06-27T07:08:52.341" v="3831" actId="47"/>
          <pc:sldLayoutMkLst>
            <pc:docMk/>
            <pc:sldMasterMk cId="2700834093" sldId="2147483971"/>
            <pc:sldLayoutMk cId="4006412711" sldId="2147483983"/>
          </pc:sldLayoutMkLst>
        </pc:sldLayoutChg>
      </pc:sldMasterChg>
      <pc:sldMasterChg chg="del delSldLayout">
        <pc:chgData name="Juan Carlos Fernández Salinas" userId="8fd70c4e-a013-426d-aa50-0c966932dbc0" providerId="ADAL" clId="{7A532A4C-0D71-43C7-858A-BD254D3538D6}" dt="2021-06-26T18:36:38.529" v="2879" actId="47"/>
        <pc:sldMasterMkLst>
          <pc:docMk/>
          <pc:sldMasterMk cId="2019345755" sldId="2147484320"/>
        </pc:sldMasterMkLst>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860119247" sldId="2147484321"/>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475083270" sldId="2147484322"/>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4129419171" sldId="2147484323"/>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3907848156" sldId="2147484324"/>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2755661271" sldId="2147484325"/>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552014674" sldId="2147484326"/>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2367349892" sldId="2147484327"/>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3256970206" sldId="2147484328"/>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117205596" sldId="2147484329"/>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430982429" sldId="2147484330"/>
          </pc:sldLayoutMkLst>
        </pc:sldLayoutChg>
        <pc:sldLayoutChg chg="del">
          <pc:chgData name="Juan Carlos Fernández Salinas" userId="8fd70c4e-a013-426d-aa50-0c966932dbc0" providerId="ADAL" clId="{7A532A4C-0D71-43C7-858A-BD254D3538D6}" dt="2021-06-26T18:36:38.529" v="2879" actId="47"/>
          <pc:sldLayoutMkLst>
            <pc:docMk/>
            <pc:sldMasterMk cId="2019345755" sldId="2147484320"/>
            <pc:sldLayoutMk cId="1160760571" sldId="2147484331"/>
          </pc:sldLayoutMkLst>
        </pc:sldLayoutChg>
      </pc:sldMasterChg>
      <pc:sldMasterChg chg="del delSldLayout">
        <pc:chgData name="Juan Carlos Fernández Salinas" userId="8fd70c4e-a013-426d-aa50-0c966932dbc0" providerId="ADAL" clId="{7A532A4C-0D71-43C7-858A-BD254D3538D6}" dt="2021-06-25T11:03:25.694" v="1856" actId="47"/>
        <pc:sldMasterMkLst>
          <pc:docMk/>
          <pc:sldMasterMk cId="197861642" sldId="2147484332"/>
        </pc:sldMasterMkLst>
        <pc:sldLayoutChg chg="del">
          <pc:chgData name="Juan Carlos Fernández Salinas" userId="8fd70c4e-a013-426d-aa50-0c966932dbc0" providerId="ADAL" clId="{7A532A4C-0D71-43C7-858A-BD254D3538D6}" dt="2021-06-25T11:03:25.694" v="1856" actId="47"/>
          <pc:sldLayoutMkLst>
            <pc:docMk/>
            <pc:sldMasterMk cId="197861642" sldId="2147484332"/>
            <pc:sldLayoutMk cId="763791200" sldId="2147484333"/>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2479271054" sldId="2147484334"/>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4245824367" sldId="2147484335"/>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3893429239" sldId="2147484336"/>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3978265309" sldId="2147484337"/>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1954570221" sldId="2147484338"/>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2179665682" sldId="2147484339"/>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1127651193" sldId="2147484340"/>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3416832129" sldId="2147484341"/>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210831969" sldId="2147484342"/>
          </pc:sldLayoutMkLst>
        </pc:sldLayoutChg>
        <pc:sldLayoutChg chg="del">
          <pc:chgData name="Juan Carlos Fernández Salinas" userId="8fd70c4e-a013-426d-aa50-0c966932dbc0" providerId="ADAL" clId="{7A532A4C-0D71-43C7-858A-BD254D3538D6}" dt="2021-06-25T11:03:25.694" v="1856" actId="47"/>
          <pc:sldLayoutMkLst>
            <pc:docMk/>
            <pc:sldMasterMk cId="197861642" sldId="2147484332"/>
            <pc:sldLayoutMk cId="434256585" sldId="2147484343"/>
          </pc:sldLayoutMkLst>
        </pc:sldLayoutChg>
      </pc:sldMasterChg>
      <pc:sldMasterChg chg="del delSldLayout">
        <pc:chgData name="Juan Carlos Fernández Salinas" userId="8fd70c4e-a013-426d-aa50-0c966932dbc0" providerId="ADAL" clId="{7A532A4C-0D71-43C7-858A-BD254D3538D6}" dt="2021-06-26T18:20:37.152" v="2710" actId="47"/>
        <pc:sldMasterMkLst>
          <pc:docMk/>
          <pc:sldMasterMk cId="3746618391" sldId="2147484344"/>
        </pc:sldMasterMkLst>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2178715188" sldId="2147484345"/>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1706368634" sldId="2147484346"/>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704838380" sldId="2147484347"/>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305884203" sldId="2147484348"/>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3941263958" sldId="2147484349"/>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651681406" sldId="2147484350"/>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106370641" sldId="2147484351"/>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4059084260" sldId="2147484352"/>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1328975438" sldId="2147484353"/>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743562074" sldId="2147484354"/>
          </pc:sldLayoutMkLst>
        </pc:sldLayoutChg>
        <pc:sldLayoutChg chg="del">
          <pc:chgData name="Juan Carlos Fernández Salinas" userId="8fd70c4e-a013-426d-aa50-0c966932dbc0" providerId="ADAL" clId="{7A532A4C-0D71-43C7-858A-BD254D3538D6}" dt="2021-06-26T18:20:37.152" v="2710" actId="47"/>
          <pc:sldLayoutMkLst>
            <pc:docMk/>
            <pc:sldMasterMk cId="3746618391" sldId="2147484344"/>
            <pc:sldLayoutMk cId="1999149114" sldId="214748435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EE678-3868-4260-8A2F-39E43FBC573B}" type="doc">
      <dgm:prSet loTypeId="urn:microsoft.com/office/officeart/2005/8/layout/vList5" loCatId="list" qsTypeId="urn:microsoft.com/office/officeart/2005/8/quickstyle/simple5" qsCatId="simple" csTypeId="urn:microsoft.com/office/officeart/2005/8/colors/accent1_3" csCatId="accent1" phldr="1"/>
      <dgm:spPr/>
      <dgm:t>
        <a:bodyPr/>
        <a:lstStyle/>
        <a:p>
          <a:endParaRPr lang="es-ES"/>
        </a:p>
      </dgm:t>
    </dgm:pt>
    <dgm:pt modelId="{4126713A-BB79-4F4C-A4B9-B8C8085A2378}">
      <dgm:prSet phldrT="[Texto]" custT="1"/>
      <dgm:spPr/>
      <dgm:t>
        <a:bodyPr/>
        <a:lstStyle/>
        <a:p>
          <a:r>
            <a:rPr lang="es-ES" sz="4000" dirty="0">
              <a:latin typeface="Candara" panose="020E0502030303020204" pitchFamily="34" charset="0"/>
            </a:rPr>
            <a:t>1</a:t>
          </a:r>
        </a:p>
      </dgm:t>
    </dgm:pt>
    <dgm:pt modelId="{E62656FF-866B-4BF7-88E1-05D806616FCF}" type="parTrans" cxnId="{5404171E-3C37-4362-B1A5-0045E43202DF}">
      <dgm:prSet/>
      <dgm:spPr/>
      <dgm:t>
        <a:bodyPr/>
        <a:lstStyle/>
        <a:p>
          <a:endParaRPr lang="es-ES"/>
        </a:p>
      </dgm:t>
    </dgm:pt>
    <dgm:pt modelId="{45297243-527B-46FC-AAF4-2E5BB6553D3A}" type="sibTrans" cxnId="{5404171E-3C37-4362-B1A5-0045E43202DF}">
      <dgm:prSet/>
      <dgm:spPr/>
      <dgm:t>
        <a:bodyPr/>
        <a:lstStyle/>
        <a:p>
          <a:endParaRPr lang="es-ES"/>
        </a:p>
      </dgm:t>
    </dgm:pt>
    <dgm:pt modelId="{5ED33106-0377-47A9-BF17-120FEB046D77}">
      <dgm:prSet phldrT="[Texto]" custT="1"/>
      <dgm:spPr/>
      <dgm:t>
        <a:bodyPr/>
        <a:lstStyle/>
        <a:p>
          <a:pPr algn="l"/>
          <a:r>
            <a:rPr lang="es-ES" sz="1800" b="1" dirty="0">
              <a:latin typeface="Candara" panose="020E0502030303020204" pitchFamily="34" charset="0"/>
            </a:rPr>
            <a:t>Cronograma.</a:t>
          </a:r>
        </a:p>
      </dgm:t>
    </dgm:pt>
    <dgm:pt modelId="{D83B729F-22B9-464E-97D5-A89A176370B1}" type="parTrans" cxnId="{73ED32B9-D693-40F3-A57E-804910A71C5B}">
      <dgm:prSet/>
      <dgm:spPr/>
      <dgm:t>
        <a:bodyPr/>
        <a:lstStyle/>
        <a:p>
          <a:endParaRPr lang="es-ES"/>
        </a:p>
      </dgm:t>
    </dgm:pt>
    <dgm:pt modelId="{A12040E0-8103-48AE-9E99-B5D09E29B44B}" type="sibTrans" cxnId="{73ED32B9-D693-40F3-A57E-804910A71C5B}">
      <dgm:prSet/>
      <dgm:spPr/>
      <dgm:t>
        <a:bodyPr/>
        <a:lstStyle/>
        <a:p>
          <a:endParaRPr lang="es-ES"/>
        </a:p>
      </dgm:t>
    </dgm:pt>
    <dgm:pt modelId="{4060C94D-0765-48D4-984A-A2F3C08E9758}">
      <dgm:prSet phldrT="[Texto]" custT="1"/>
      <dgm:spPr/>
      <dgm:t>
        <a:bodyPr/>
        <a:lstStyle/>
        <a:p>
          <a:r>
            <a:rPr lang="es-ES" sz="3600" dirty="0">
              <a:latin typeface="Candara" panose="020E0502030303020204" pitchFamily="34" charset="0"/>
            </a:rPr>
            <a:t>3</a:t>
          </a:r>
        </a:p>
      </dgm:t>
    </dgm:pt>
    <dgm:pt modelId="{3D5433E8-64C4-4151-9971-E71D426465ED}" type="parTrans" cxnId="{54313761-BCC5-4C96-BEE4-5F9C18679C2F}">
      <dgm:prSet/>
      <dgm:spPr/>
      <dgm:t>
        <a:bodyPr/>
        <a:lstStyle/>
        <a:p>
          <a:endParaRPr lang="es-ES"/>
        </a:p>
      </dgm:t>
    </dgm:pt>
    <dgm:pt modelId="{830E0CD5-90D9-489D-B87B-3D9AA60FF534}" type="sibTrans" cxnId="{54313761-BCC5-4C96-BEE4-5F9C18679C2F}">
      <dgm:prSet/>
      <dgm:spPr/>
      <dgm:t>
        <a:bodyPr/>
        <a:lstStyle/>
        <a:p>
          <a:endParaRPr lang="es-ES"/>
        </a:p>
      </dgm:t>
    </dgm:pt>
    <dgm:pt modelId="{E882B155-AD32-4D1C-B75F-3EA05CA18A07}">
      <dgm:prSet phldrT="[Texto]" custT="1"/>
      <dgm:spPr/>
      <dgm:t>
        <a:bodyPr/>
        <a:lstStyle/>
        <a:p>
          <a:pPr algn="l"/>
          <a:r>
            <a:rPr lang="es-ES" sz="1800" b="1" dirty="0">
              <a:latin typeface="Candara" panose="020E0502030303020204" pitchFamily="34" charset="0"/>
            </a:rPr>
            <a:t>Resultados.</a:t>
          </a:r>
        </a:p>
      </dgm:t>
    </dgm:pt>
    <dgm:pt modelId="{DCF06606-9498-46B9-AF58-AF5AB6548874}" type="parTrans" cxnId="{7EF994AD-0F9C-4EC8-95B4-00BA5B8F6A60}">
      <dgm:prSet/>
      <dgm:spPr/>
      <dgm:t>
        <a:bodyPr/>
        <a:lstStyle/>
        <a:p>
          <a:endParaRPr lang="es-ES"/>
        </a:p>
      </dgm:t>
    </dgm:pt>
    <dgm:pt modelId="{00C8D005-A04C-41BD-A939-18100CD70FDC}" type="sibTrans" cxnId="{7EF994AD-0F9C-4EC8-95B4-00BA5B8F6A60}">
      <dgm:prSet/>
      <dgm:spPr/>
      <dgm:t>
        <a:bodyPr/>
        <a:lstStyle/>
        <a:p>
          <a:endParaRPr lang="es-ES"/>
        </a:p>
      </dgm:t>
    </dgm:pt>
    <dgm:pt modelId="{B2577F41-5688-47EC-ACB1-D085854D53F0}">
      <dgm:prSet phldrT="[Texto]" custT="1"/>
      <dgm:spPr/>
      <dgm:t>
        <a:bodyPr/>
        <a:lstStyle/>
        <a:p>
          <a:r>
            <a:rPr lang="es-ES" sz="3600" dirty="0">
              <a:latin typeface="Candara" panose="020E0502030303020204" pitchFamily="34" charset="0"/>
            </a:rPr>
            <a:t>4</a:t>
          </a:r>
        </a:p>
      </dgm:t>
    </dgm:pt>
    <dgm:pt modelId="{1BC0EAA4-6E0D-4F17-B38E-BB0E56CFC8A2}" type="parTrans" cxnId="{04659B81-FA2B-40B8-806A-A6C4D887640E}">
      <dgm:prSet/>
      <dgm:spPr/>
      <dgm:t>
        <a:bodyPr/>
        <a:lstStyle/>
        <a:p>
          <a:endParaRPr lang="es-ES"/>
        </a:p>
      </dgm:t>
    </dgm:pt>
    <dgm:pt modelId="{EEC0C002-A029-42AD-A555-3CD61CCC1AC6}" type="sibTrans" cxnId="{04659B81-FA2B-40B8-806A-A6C4D887640E}">
      <dgm:prSet/>
      <dgm:spPr/>
      <dgm:t>
        <a:bodyPr/>
        <a:lstStyle/>
        <a:p>
          <a:endParaRPr lang="es-ES"/>
        </a:p>
      </dgm:t>
    </dgm:pt>
    <dgm:pt modelId="{388DA691-0484-4E14-9A57-A013915E3998}">
      <dgm:prSet phldrT="[Texto]" custT="1"/>
      <dgm:spPr/>
      <dgm:t>
        <a:bodyPr/>
        <a:lstStyle/>
        <a:p>
          <a:pPr algn="l"/>
          <a:r>
            <a:rPr lang="es-ES" sz="1800" b="1" dirty="0">
              <a:latin typeface="Candara" panose="020E0502030303020204" pitchFamily="34" charset="0"/>
            </a:rPr>
            <a:t>El caso particular del COLREG.</a:t>
          </a:r>
          <a:endParaRPr lang="es-ES" sz="2000" b="1" dirty="0">
            <a:latin typeface="Candara" panose="020E0502030303020204" pitchFamily="34" charset="0"/>
          </a:endParaRPr>
        </a:p>
      </dgm:t>
    </dgm:pt>
    <dgm:pt modelId="{516E1E7E-5987-4A8F-AD3B-6D3265EF5287}" type="parTrans" cxnId="{586DACF3-F3E3-4F28-9B3B-E553209B2349}">
      <dgm:prSet/>
      <dgm:spPr/>
      <dgm:t>
        <a:bodyPr/>
        <a:lstStyle/>
        <a:p>
          <a:endParaRPr lang="es-ES"/>
        </a:p>
      </dgm:t>
    </dgm:pt>
    <dgm:pt modelId="{DC92602A-48BD-485C-9230-CF00542F55AB}" type="sibTrans" cxnId="{586DACF3-F3E3-4F28-9B3B-E553209B2349}">
      <dgm:prSet/>
      <dgm:spPr/>
      <dgm:t>
        <a:bodyPr/>
        <a:lstStyle/>
        <a:p>
          <a:endParaRPr lang="es-ES"/>
        </a:p>
      </dgm:t>
    </dgm:pt>
    <dgm:pt modelId="{064DDADE-F51A-4A8C-B0D8-07E50A38349F}">
      <dgm:prSet phldrT="[Texto]" custT="1"/>
      <dgm:spPr/>
      <dgm:t>
        <a:bodyPr/>
        <a:lstStyle/>
        <a:p>
          <a:r>
            <a:rPr lang="es-ES" sz="3600" dirty="0">
              <a:latin typeface="Candara" panose="020E0502030303020204" pitchFamily="34" charset="0"/>
            </a:rPr>
            <a:t>2</a:t>
          </a:r>
        </a:p>
      </dgm:t>
    </dgm:pt>
    <dgm:pt modelId="{650B6B8C-9956-4759-9D2A-780B40EC8F2C}" type="sibTrans" cxnId="{F2989CFD-3E14-4558-AD4E-6BB5E7AEA939}">
      <dgm:prSet/>
      <dgm:spPr/>
      <dgm:t>
        <a:bodyPr/>
        <a:lstStyle/>
        <a:p>
          <a:endParaRPr lang="es-ES"/>
        </a:p>
      </dgm:t>
    </dgm:pt>
    <dgm:pt modelId="{A7F8FFDE-6646-4EF7-9A72-D610063A8A06}" type="parTrans" cxnId="{F2989CFD-3E14-4558-AD4E-6BB5E7AEA939}">
      <dgm:prSet/>
      <dgm:spPr/>
      <dgm:t>
        <a:bodyPr/>
        <a:lstStyle/>
        <a:p>
          <a:endParaRPr lang="es-ES"/>
        </a:p>
      </dgm:t>
    </dgm:pt>
    <dgm:pt modelId="{499C8A4C-1FA4-4502-B917-A1054D9632CE}">
      <dgm:prSet phldrT="[Texto]" custT="1"/>
      <dgm:spPr/>
      <dgm:t>
        <a:bodyPr/>
        <a:lstStyle/>
        <a:p>
          <a:r>
            <a:rPr lang="es-ES" sz="1800" b="1" dirty="0">
              <a:latin typeface="Candara" panose="020E0502030303020204" pitchFamily="34" charset="0"/>
            </a:rPr>
            <a:t>Metodología</a:t>
          </a:r>
          <a:r>
            <a:rPr lang="es-ES" sz="1800" dirty="0"/>
            <a:t>.</a:t>
          </a:r>
          <a:endParaRPr lang="es-ES" sz="1800" b="1" dirty="0">
            <a:latin typeface="Candara" panose="020E0502030303020204" pitchFamily="34" charset="0"/>
          </a:endParaRPr>
        </a:p>
      </dgm:t>
    </dgm:pt>
    <dgm:pt modelId="{E8B4C872-961F-493E-92D9-67349187C9BE}" type="sibTrans" cxnId="{A02E7770-DD00-4EA0-A748-945BBC033847}">
      <dgm:prSet/>
      <dgm:spPr/>
      <dgm:t>
        <a:bodyPr/>
        <a:lstStyle/>
        <a:p>
          <a:endParaRPr lang="es-ES"/>
        </a:p>
      </dgm:t>
    </dgm:pt>
    <dgm:pt modelId="{F383095A-78E3-4C8A-8622-AD4896CAA403}" type="parTrans" cxnId="{A02E7770-DD00-4EA0-A748-945BBC033847}">
      <dgm:prSet/>
      <dgm:spPr/>
      <dgm:t>
        <a:bodyPr/>
        <a:lstStyle/>
        <a:p>
          <a:endParaRPr lang="es-ES"/>
        </a:p>
      </dgm:t>
    </dgm:pt>
    <dgm:pt modelId="{6A7B1F14-3661-4B80-B928-5B98544F63B0}" type="pres">
      <dgm:prSet presAssocID="{5B5EE678-3868-4260-8A2F-39E43FBC573B}" presName="Name0" presStyleCnt="0">
        <dgm:presLayoutVars>
          <dgm:dir/>
          <dgm:animLvl val="lvl"/>
          <dgm:resizeHandles val="exact"/>
        </dgm:presLayoutVars>
      </dgm:prSet>
      <dgm:spPr/>
    </dgm:pt>
    <dgm:pt modelId="{E360F08A-B363-4056-ABBF-3F3E64415228}" type="pres">
      <dgm:prSet presAssocID="{4126713A-BB79-4F4C-A4B9-B8C8085A2378}" presName="linNode" presStyleCnt="0"/>
      <dgm:spPr/>
    </dgm:pt>
    <dgm:pt modelId="{5157F00C-64FE-4AE7-A7B4-8C0582699408}" type="pres">
      <dgm:prSet presAssocID="{4126713A-BB79-4F4C-A4B9-B8C8085A2378}" presName="parentText" presStyleLbl="node1" presStyleIdx="0" presStyleCnt="4" custScaleX="49079" custLinFactNeighborX="-26" custLinFactNeighborY="-7604">
        <dgm:presLayoutVars>
          <dgm:chMax val="1"/>
          <dgm:bulletEnabled val="1"/>
        </dgm:presLayoutVars>
      </dgm:prSet>
      <dgm:spPr/>
    </dgm:pt>
    <dgm:pt modelId="{87BBD99E-0E82-41EF-AAC2-F7C5AF4BC5BE}" type="pres">
      <dgm:prSet presAssocID="{4126713A-BB79-4F4C-A4B9-B8C8085A2378}" presName="descendantText" presStyleLbl="alignAccFollowNode1" presStyleIdx="0" presStyleCnt="4" custScaleX="53127">
        <dgm:presLayoutVars>
          <dgm:bulletEnabled val="1"/>
        </dgm:presLayoutVars>
      </dgm:prSet>
      <dgm:spPr/>
    </dgm:pt>
    <dgm:pt modelId="{8F51AFE5-483B-478A-B37C-31FE76507130}" type="pres">
      <dgm:prSet presAssocID="{45297243-527B-46FC-AAF4-2E5BB6553D3A}" presName="sp" presStyleCnt="0"/>
      <dgm:spPr/>
    </dgm:pt>
    <dgm:pt modelId="{03B65AAC-FE6B-4B14-BBC6-8D3CECC689E0}" type="pres">
      <dgm:prSet presAssocID="{064DDADE-F51A-4A8C-B0D8-07E50A38349F}" presName="linNode" presStyleCnt="0"/>
      <dgm:spPr/>
    </dgm:pt>
    <dgm:pt modelId="{19D8A93C-A196-44CA-B9D9-4D838FAAA7DF}" type="pres">
      <dgm:prSet presAssocID="{064DDADE-F51A-4A8C-B0D8-07E50A38349F}" presName="parentText" presStyleLbl="node1" presStyleIdx="1" presStyleCnt="4" custScaleX="49080" custLinFactNeighborX="191" custLinFactNeighborY="-47">
        <dgm:presLayoutVars>
          <dgm:chMax val="1"/>
          <dgm:bulletEnabled val="1"/>
        </dgm:presLayoutVars>
      </dgm:prSet>
      <dgm:spPr/>
    </dgm:pt>
    <dgm:pt modelId="{7B42423C-3B70-4B0D-8A91-80D2D85589E2}" type="pres">
      <dgm:prSet presAssocID="{064DDADE-F51A-4A8C-B0D8-07E50A38349F}" presName="descendantText" presStyleLbl="alignAccFollowNode1" presStyleIdx="1" presStyleCnt="4" custScaleX="54006" custLinFactNeighborY="6715">
        <dgm:presLayoutVars>
          <dgm:bulletEnabled val="1"/>
        </dgm:presLayoutVars>
      </dgm:prSet>
      <dgm:spPr/>
    </dgm:pt>
    <dgm:pt modelId="{3D6D0CEF-5AA2-4E76-999C-F235685075E6}" type="pres">
      <dgm:prSet presAssocID="{650B6B8C-9956-4759-9D2A-780B40EC8F2C}" presName="sp" presStyleCnt="0"/>
      <dgm:spPr/>
    </dgm:pt>
    <dgm:pt modelId="{8DC0B8D2-6201-416B-99E8-DB72DA97E6CC}" type="pres">
      <dgm:prSet presAssocID="{4060C94D-0765-48D4-984A-A2F3C08E9758}" presName="linNode" presStyleCnt="0"/>
      <dgm:spPr/>
    </dgm:pt>
    <dgm:pt modelId="{5881622F-92DD-4710-B69D-EE5F50AA848C}" type="pres">
      <dgm:prSet presAssocID="{4060C94D-0765-48D4-984A-A2F3C08E9758}" presName="parentText" presStyleLbl="node1" presStyleIdx="2" presStyleCnt="4" custScaleX="49079">
        <dgm:presLayoutVars>
          <dgm:chMax val="1"/>
          <dgm:bulletEnabled val="1"/>
        </dgm:presLayoutVars>
      </dgm:prSet>
      <dgm:spPr/>
    </dgm:pt>
    <dgm:pt modelId="{BC17B7D7-3894-42AF-A7D5-75F9AF8EE837}" type="pres">
      <dgm:prSet presAssocID="{4060C94D-0765-48D4-984A-A2F3C08E9758}" presName="descendantText" presStyleLbl="alignAccFollowNode1" presStyleIdx="2" presStyleCnt="4" custScaleX="53127">
        <dgm:presLayoutVars>
          <dgm:bulletEnabled val="1"/>
        </dgm:presLayoutVars>
      </dgm:prSet>
      <dgm:spPr/>
    </dgm:pt>
    <dgm:pt modelId="{12ABE9F9-ADD3-4860-8E21-70628F5C432D}" type="pres">
      <dgm:prSet presAssocID="{830E0CD5-90D9-489D-B87B-3D9AA60FF534}" presName="sp" presStyleCnt="0"/>
      <dgm:spPr/>
    </dgm:pt>
    <dgm:pt modelId="{4E09840D-543D-4E2F-8711-57C2A9280A9F}" type="pres">
      <dgm:prSet presAssocID="{B2577F41-5688-47EC-ACB1-D085854D53F0}" presName="linNode" presStyleCnt="0"/>
      <dgm:spPr/>
    </dgm:pt>
    <dgm:pt modelId="{F8DDCB38-2D64-4D99-88D8-265A23820C60}" type="pres">
      <dgm:prSet presAssocID="{B2577F41-5688-47EC-ACB1-D085854D53F0}" presName="parentText" presStyleLbl="node1" presStyleIdx="3" presStyleCnt="4" custScaleX="49079">
        <dgm:presLayoutVars>
          <dgm:chMax val="1"/>
          <dgm:bulletEnabled val="1"/>
        </dgm:presLayoutVars>
      </dgm:prSet>
      <dgm:spPr/>
    </dgm:pt>
    <dgm:pt modelId="{A5F049D9-02C9-45F6-951B-9ECC586DEB0D}" type="pres">
      <dgm:prSet presAssocID="{B2577F41-5688-47EC-ACB1-D085854D53F0}" presName="descendantText" presStyleLbl="alignAccFollowNode1" presStyleIdx="3" presStyleCnt="4" custScaleX="53127">
        <dgm:presLayoutVars>
          <dgm:bulletEnabled val="1"/>
        </dgm:presLayoutVars>
      </dgm:prSet>
      <dgm:spPr/>
    </dgm:pt>
  </dgm:ptLst>
  <dgm:cxnLst>
    <dgm:cxn modelId="{C1B32A17-6BDA-4CF0-9013-240C18B705C5}" type="presOf" srcId="{499C8A4C-1FA4-4502-B917-A1054D9632CE}" destId="{7B42423C-3B70-4B0D-8A91-80D2D85589E2}" srcOrd="0" destOrd="0" presId="urn:microsoft.com/office/officeart/2005/8/layout/vList5"/>
    <dgm:cxn modelId="{5404171E-3C37-4362-B1A5-0045E43202DF}" srcId="{5B5EE678-3868-4260-8A2F-39E43FBC573B}" destId="{4126713A-BB79-4F4C-A4B9-B8C8085A2378}" srcOrd="0" destOrd="0" parTransId="{E62656FF-866B-4BF7-88E1-05D806616FCF}" sibTransId="{45297243-527B-46FC-AAF4-2E5BB6553D3A}"/>
    <dgm:cxn modelId="{57ED4B39-3DD2-4F5A-B762-408AF5DFA15E}" type="presOf" srcId="{064DDADE-F51A-4A8C-B0D8-07E50A38349F}" destId="{19D8A93C-A196-44CA-B9D9-4D838FAAA7DF}" srcOrd="0" destOrd="0" presId="urn:microsoft.com/office/officeart/2005/8/layout/vList5"/>
    <dgm:cxn modelId="{54313761-BCC5-4C96-BEE4-5F9C18679C2F}" srcId="{5B5EE678-3868-4260-8A2F-39E43FBC573B}" destId="{4060C94D-0765-48D4-984A-A2F3C08E9758}" srcOrd="2" destOrd="0" parTransId="{3D5433E8-64C4-4151-9971-E71D426465ED}" sibTransId="{830E0CD5-90D9-489D-B87B-3D9AA60FF534}"/>
    <dgm:cxn modelId="{9DD2DD6E-8FDF-4ADC-ACB4-C526F3BA2896}" type="presOf" srcId="{4126713A-BB79-4F4C-A4B9-B8C8085A2378}" destId="{5157F00C-64FE-4AE7-A7B4-8C0582699408}" srcOrd="0" destOrd="0" presId="urn:microsoft.com/office/officeart/2005/8/layout/vList5"/>
    <dgm:cxn modelId="{A02E7770-DD00-4EA0-A748-945BBC033847}" srcId="{064DDADE-F51A-4A8C-B0D8-07E50A38349F}" destId="{499C8A4C-1FA4-4502-B917-A1054D9632CE}" srcOrd="0" destOrd="0" parTransId="{F383095A-78E3-4C8A-8622-AD4896CAA403}" sibTransId="{E8B4C872-961F-493E-92D9-67349187C9BE}"/>
    <dgm:cxn modelId="{FC070079-A0CF-4414-A9B2-AE070861B3A1}" type="presOf" srcId="{B2577F41-5688-47EC-ACB1-D085854D53F0}" destId="{F8DDCB38-2D64-4D99-88D8-265A23820C60}" srcOrd="0" destOrd="0" presId="urn:microsoft.com/office/officeart/2005/8/layout/vList5"/>
    <dgm:cxn modelId="{04659B81-FA2B-40B8-806A-A6C4D887640E}" srcId="{5B5EE678-3868-4260-8A2F-39E43FBC573B}" destId="{B2577F41-5688-47EC-ACB1-D085854D53F0}" srcOrd="3" destOrd="0" parTransId="{1BC0EAA4-6E0D-4F17-B38E-BB0E56CFC8A2}" sibTransId="{EEC0C002-A029-42AD-A555-3CD61CCC1AC6}"/>
    <dgm:cxn modelId="{9D7BC38F-3C56-40A4-94DE-9A376872AC21}" type="presOf" srcId="{5ED33106-0377-47A9-BF17-120FEB046D77}" destId="{87BBD99E-0E82-41EF-AAC2-F7C5AF4BC5BE}" srcOrd="0" destOrd="0" presId="urn:microsoft.com/office/officeart/2005/8/layout/vList5"/>
    <dgm:cxn modelId="{721D70A6-00EB-4C8B-AFC5-83DE2067737A}" type="presOf" srcId="{4060C94D-0765-48D4-984A-A2F3C08E9758}" destId="{5881622F-92DD-4710-B69D-EE5F50AA848C}" srcOrd="0" destOrd="0" presId="urn:microsoft.com/office/officeart/2005/8/layout/vList5"/>
    <dgm:cxn modelId="{7EF994AD-0F9C-4EC8-95B4-00BA5B8F6A60}" srcId="{4060C94D-0765-48D4-984A-A2F3C08E9758}" destId="{E882B155-AD32-4D1C-B75F-3EA05CA18A07}" srcOrd="0" destOrd="0" parTransId="{DCF06606-9498-46B9-AF58-AF5AB6548874}" sibTransId="{00C8D005-A04C-41BD-A939-18100CD70FDC}"/>
    <dgm:cxn modelId="{73ED32B9-D693-40F3-A57E-804910A71C5B}" srcId="{4126713A-BB79-4F4C-A4B9-B8C8085A2378}" destId="{5ED33106-0377-47A9-BF17-120FEB046D77}" srcOrd="0" destOrd="0" parTransId="{D83B729F-22B9-464E-97D5-A89A176370B1}" sibTransId="{A12040E0-8103-48AE-9E99-B5D09E29B44B}"/>
    <dgm:cxn modelId="{0BFE39C2-22F6-4F5B-899E-D88CA5D1B364}" type="presOf" srcId="{388DA691-0484-4E14-9A57-A013915E3998}" destId="{A5F049D9-02C9-45F6-951B-9ECC586DEB0D}" srcOrd="0" destOrd="0" presId="urn:microsoft.com/office/officeart/2005/8/layout/vList5"/>
    <dgm:cxn modelId="{985839D2-C5F4-4AB6-9BFD-D34A689855A7}" type="presOf" srcId="{5B5EE678-3868-4260-8A2F-39E43FBC573B}" destId="{6A7B1F14-3661-4B80-B928-5B98544F63B0}" srcOrd="0" destOrd="0" presId="urn:microsoft.com/office/officeart/2005/8/layout/vList5"/>
    <dgm:cxn modelId="{9647D9E9-86B7-493E-A1B6-12604F2696C6}" type="presOf" srcId="{E882B155-AD32-4D1C-B75F-3EA05CA18A07}" destId="{BC17B7D7-3894-42AF-A7D5-75F9AF8EE837}" srcOrd="0" destOrd="0" presId="urn:microsoft.com/office/officeart/2005/8/layout/vList5"/>
    <dgm:cxn modelId="{586DACF3-F3E3-4F28-9B3B-E553209B2349}" srcId="{B2577F41-5688-47EC-ACB1-D085854D53F0}" destId="{388DA691-0484-4E14-9A57-A013915E3998}" srcOrd="0" destOrd="0" parTransId="{516E1E7E-5987-4A8F-AD3B-6D3265EF5287}" sibTransId="{DC92602A-48BD-485C-9230-CF00542F55AB}"/>
    <dgm:cxn modelId="{F2989CFD-3E14-4558-AD4E-6BB5E7AEA939}" srcId="{5B5EE678-3868-4260-8A2F-39E43FBC573B}" destId="{064DDADE-F51A-4A8C-B0D8-07E50A38349F}" srcOrd="1" destOrd="0" parTransId="{A7F8FFDE-6646-4EF7-9A72-D610063A8A06}" sibTransId="{650B6B8C-9956-4759-9D2A-780B40EC8F2C}"/>
    <dgm:cxn modelId="{D9166B69-11A5-4B2A-8943-AEB398E769B5}" type="presParOf" srcId="{6A7B1F14-3661-4B80-B928-5B98544F63B0}" destId="{E360F08A-B363-4056-ABBF-3F3E64415228}" srcOrd="0" destOrd="0" presId="urn:microsoft.com/office/officeart/2005/8/layout/vList5"/>
    <dgm:cxn modelId="{16C12D4B-4537-4469-B76C-72A054CA1FF3}" type="presParOf" srcId="{E360F08A-B363-4056-ABBF-3F3E64415228}" destId="{5157F00C-64FE-4AE7-A7B4-8C0582699408}" srcOrd="0" destOrd="0" presId="urn:microsoft.com/office/officeart/2005/8/layout/vList5"/>
    <dgm:cxn modelId="{E1BCE8E6-2FE0-4D7E-97E4-8D16DF7D3E47}" type="presParOf" srcId="{E360F08A-B363-4056-ABBF-3F3E64415228}" destId="{87BBD99E-0E82-41EF-AAC2-F7C5AF4BC5BE}" srcOrd="1" destOrd="0" presId="urn:microsoft.com/office/officeart/2005/8/layout/vList5"/>
    <dgm:cxn modelId="{5A5F2391-C861-4805-AF7F-355DE272FA97}" type="presParOf" srcId="{6A7B1F14-3661-4B80-B928-5B98544F63B0}" destId="{8F51AFE5-483B-478A-B37C-31FE76507130}" srcOrd="1" destOrd="0" presId="urn:microsoft.com/office/officeart/2005/8/layout/vList5"/>
    <dgm:cxn modelId="{8D50639E-A07C-45FB-8678-2A7D8978D8C0}" type="presParOf" srcId="{6A7B1F14-3661-4B80-B928-5B98544F63B0}" destId="{03B65AAC-FE6B-4B14-BBC6-8D3CECC689E0}" srcOrd="2" destOrd="0" presId="urn:microsoft.com/office/officeart/2005/8/layout/vList5"/>
    <dgm:cxn modelId="{A85EE10D-10A3-4DFD-940F-6666573144FE}" type="presParOf" srcId="{03B65AAC-FE6B-4B14-BBC6-8D3CECC689E0}" destId="{19D8A93C-A196-44CA-B9D9-4D838FAAA7DF}" srcOrd="0" destOrd="0" presId="urn:microsoft.com/office/officeart/2005/8/layout/vList5"/>
    <dgm:cxn modelId="{1F18E729-2524-406E-A08A-16971703A875}" type="presParOf" srcId="{03B65AAC-FE6B-4B14-BBC6-8D3CECC689E0}" destId="{7B42423C-3B70-4B0D-8A91-80D2D85589E2}" srcOrd="1" destOrd="0" presId="urn:microsoft.com/office/officeart/2005/8/layout/vList5"/>
    <dgm:cxn modelId="{6D30841F-1B12-4603-98CE-BE9E8221D133}" type="presParOf" srcId="{6A7B1F14-3661-4B80-B928-5B98544F63B0}" destId="{3D6D0CEF-5AA2-4E76-999C-F235685075E6}" srcOrd="3" destOrd="0" presId="urn:microsoft.com/office/officeart/2005/8/layout/vList5"/>
    <dgm:cxn modelId="{4E56735B-C80D-46F4-BB5B-63F5E8DC4100}" type="presParOf" srcId="{6A7B1F14-3661-4B80-B928-5B98544F63B0}" destId="{8DC0B8D2-6201-416B-99E8-DB72DA97E6CC}" srcOrd="4" destOrd="0" presId="urn:microsoft.com/office/officeart/2005/8/layout/vList5"/>
    <dgm:cxn modelId="{739DDE5E-3653-4E9C-8F6E-3208D81BEA9C}" type="presParOf" srcId="{8DC0B8D2-6201-416B-99E8-DB72DA97E6CC}" destId="{5881622F-92DD-4710-B69D-EE5F50AA848C}" srcOrd="0" destOrd="0" presId="urn:microsoft.com/office/officeart/2005/8/layout/vList5"/>
    <dgm:cxn modelId="{C1A1AEDA-0443-423F-9A0B-26D7DE5DF229}" type="presParOf" srcId="{8DC0B8D2-6201-416B-99E8-DB72DA97E6CC}" destId="{BC17B7D7-3894-42AF-A7D5-75F9AF8EE837}" srcOrd="1" destOrd="0" presId="urn:microsoft.com/office/officeart/2005/8/layout/vList5"/>
    <dgm:cxn modelId="{E2BA07C6-293E-4BE4-A53C-4D0EF0C73904}" type="presParOf" srcId="{6A7B1F14-3661-4B80-B928-5B98544F63B0}" destId="{12ABE9F9-ADD3-4860-8E21-70628F5C432D}" srcOrd="5" destOrd="0" presId="urn:microsoft.com/office/officeart/2005/8/layout/vList5"/>
    <dgm:cxn modelId="{F005A4E0-CFF6-444A-9472-DC5F5C50A14B}" type="presParOf" srcId="{6A7B1F14-3661-4B80-B928-5B98544F63B0}" destId="{4E09840D-543D-4E2F-8711-57C2A9280A9F}" srcOrd="6" destOrd="0" presId="urn:microsoft.com/office/officeart/2005/8/layout/vList5"/>
    <dgm:cxn modelId="{8BA3426F-8525-415A-8538-1841A2C065F5}" type="presParOf" srcId="{4E09840D-543D-4E2F-8711-57C2A9280A9F}" destId="{F8DDCB38-2D64-4D99-88D8-265A23820C60}" srcOrd="0" destOrd="0" presId="urn:microsoft.com/office/officeart/2005/8/layout/vList5"/>
    <dgm:cxn modelId="{0E8869A6-A002-443A-8F6C-33C4E6B010D4}" type="presParOf" srcId="{4E09840D-543D-4E2F-8711-57C2A9280A9F}" destId="{A5F049D9-02C9-45F6-951B-9ECC586DEB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BD99E-0E82-41EF-AAC2-F7C5AF4BC5BE}">
      <dsp:nvSpPr>
        <dsp:cNvPr id="0" name=""/>
        <dsp:cNvSpPr/>
      </dsp:nvSpPr>
      <dsp:spPr>
        <a:xfrm rot="5400000">
          <a:off x="6312546" y="-1455267"/>
          <a:ext cx="782637" cy="389289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a:latin typeface="Candara" panose="020E0502030303020204" pitchFamily="34" charset="0"/>
            </a:rPr>
            <a:t>Cronograma.</a:t>
          </a:r>
        </a:p>
      </dsp:txBody>
      <dsp:txXfrm rot="-5400000">
        <a:off x="4757416" y="138068"/>
        <a:ext cx="3854694" cy="706227"/>
      </dsp:txXfrm>
    </dsp:sp>
    <dsp:sp modelId="{5157F00C-64FE-4AE7-A7B4-8C0582699408}">
      <dsp:nvSpPr>
        <dsp:cNvPr id="0" name=""/>
        <dsp:cNvSpPr/>
      </dsp:nvSpPr>
      <dsp:spPr>
        <a:xfrm>
          <a:off x="2732602" y="0"/>
          <a:ext cx="2022907" cy="978296"/>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ES" sz="4000" kern="1200" dirty="0">
              <a:latin typeface="Candara" panose="020E0502030303020204" pitchFamily="34" charset="0"/>
            </a:rPr>
            <a:t>1</a:t>
          </a:r>
        </a:p>
      </dsp:txBody>
      <dsp:txXfrm>
        <a:off x="2780358" y="47756"/>
        <a:ext cx="1927395" cy="882784"/>
      </dsp:txXfrm>
    </dsp:sp>
    <dsp:sp modelId="{7B42423C-3B70-4B0D-8A91-80D2D85589E2}">
      <dsp:nvSpPr>
        <dsp:cNvPr id="0" name=""/>
        <dsp:cNvSpPr/>
      </dsp:nvSpPr>
      <dsp:spPr>
        <a:xfrm rot="5400000">
          <a:off x="6344791" y="-407705"/>
          <a:ext cx="782637" cy="395730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a:latin typeface="Candara" panose="020E0502030303020204" pitchFamily="34" charset="0"/>
            </a:rPr>
            <a:t>Metodología</a:t>
          </a:r>
          <a:r>
            <a:rPr lang="es-ES" sz="1800" kern="1200" dirty="0"/>
            <a:t>.</a:t>
          </a:r>
          <a:endParaRPr lang="es-ES" sz="1800" b="1" kern="1200" dirty="0">
            <a:latin typeface="Candara" panose="020E0502030303020204" pitchFamily="34" charset="0"/>
          </a:endParaRPr>
        </a:p>
      </dsp:txBody>
      <dsp:txXfrm rot="-5400000">
        <a:off x="4757456" y="1217835"/>
        <a:ext cx="3919103" cy="706227"/>
      </dsp:txXfrm>
    </dsp:sp>
    <dsp:sp modelId="{19D8A93C-A196-44CA-B9D9-4D838FAAA7DF}">
      <dsp:nvSpPr>
        <dsp:cNvPr id="0" name=""/>
        <dsp:cNvSpPr/>
      </dsp:nvSpPr>
      <dsp:spPr>
        <a:xfrm>
          <a:off x="2748503" y="1028785"/>
          <a:ext cx="2022948" cy="978296"/>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Candara" panose="020E0502030303020204" pitchFamily="34" charset="0"/>
            </a:rPr>
            <a:t>2</a:t>
          </a:r>
        </a:p>
      </dsp:txBody>
      <dsp:txXfrm>
        <a:off x="2796259" y="1076541"/>
        <a:ext cx="1927436" cy="882784"/>
      </dsp:txXfrm>
    </dsp:sp>
    <dsp:sp modelId="{BC17B7D7-3894-42AF-A7D5-75F9AF8EE837}">
      <dsp:nvSpPr>
        <dsp:cNvPr id="0" name=""/>
        <dsp:cNvSpPr/>
      </dsp:nvSpPr>
      <dsp:spPr>
        <a:xfrm rot="5400000">
          <a:off x="6312546" y="599156"/>
          <a:ext cx="782637" cy="389289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a:latin typeface="Candara" panose="020E0502030303020204" pitchFamily="34" charset="0"/>
            </a:rPr>
            <a:t>Resultados.</a:t>
          </a:r>
        </a:p>
      </dsp:txBody>
      <dsp:txXfrm rot="-5400000">
        <a:off x="4757416" y="2192492"/>
        <a:ext cx="3854694" cy="706227"/>
      </dsp:txXfrm>
    </dsp:sp>
    <dsp:sp modelId="{5881622F-92DD-4710-B69D-EE5F50AA848C}">
      <dsp:nvSpPr>
        <dsp:cNvPr id="0" name=""/>
        <dsp:cNvSpPr/>
      </dsp:nvSpPr>
      <dsp:spPr>
        <a:xfrm>
          <a:off x="2734507" y="2056457"/>
          <a:ext cx="2022907" cy="978296"/>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Candara" panose="020E0502030303020204" pitchFamily="34" charset="0"/>
            </a:rPr>
            <a:t>3</a:t>
          </a:r>
        </a:p>
      </dsp:txBody>
      <dsp:txXfrm>
        <a:off x="2782263" y="2104213"/>
        <a:ext cx="1927395" cy="882784"/>
      </dsp:txXfrm>
    </dsp:sp>
    <dsp:sp modelId="{A5F049D9-02C9-45F6-951B-9ECC586DEB0D}">
      <dsp:nvSpPr>
        <dsp:cNvPr id="0" name=""/>
        <dsp:cNvSpPr/>
      </dsp:nvSpPr>
      <dsp:spPr>
        <a:xfrm rot="5400000">
          <a:off x="6312546" y="1626368"/>
          <a:ext cx="782637" cy="389289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a:latin typeface="Candara" panose="020E0502030303020204" pitchFamily="34" charset="0"/>
            </a:rPr>
            <a:t>El caso particular del COLREG.</a:t>
          </a:r>
          <a:endParaRPr lang="es-ES" sz="2000" b="1" kern="1200" dirty="0">
            <a:latin typeface="Candara" panose="020E0502030303020204" pitchFamily="34" charset="0"/>
          </a:endParaRPr>
        </a:p>
      </dsp:txBody>
      <dsp:txXfrm rot="-5400000">
        <a:off x="4757416" y="3219704"/>
        <a:ext cx="3854694" cy="706227"/>
      </dsp:txXfrm>
    </dsp:sp>
    <dsp:sp modelId="{F8DDCB38-2D64-4D99-88D8-265A23820C60}">
      <dsp:nvSpPr>
        <dsp:cNvPr id="0" name=""/>
        <dsp:cNvSpPr/>
      </dsp:nvSpPr>
      <dsp:spPr>
        <a:xfrm>
          <a:off x="2734507" y="3083669"/>
          <a:ext cx="2022907" cy="978296"/>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Candara" panose="020E0502030303020204" pitchFamily="34" charset="0"/>
            </a:rPr>
            <a:t>4</a:t>
          </a:r>
        </a:p>
      </dsp:txBody>
      <dsp:txXfrm>
        <a:off x="2782263" y="3131425"/>
        <a:ext cx="1927395"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s-ES"/>
          </a:p>
        </p:txBody>
      </p:sp>
      <p:sp>
        <p:nvSpPr>
          <p:cNvPr id="27651" name="Rectangle 3"/>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s-ES"/>
          </a:p>
        </p:txBody>
      </p:sp>
      <p:sp>
        <p:nvSpPr>
          <p:cNvPr id="27652" name="Rectangle 4"/>
          <p:cNvSpPr>
            <a:spLocks noGrp="1" noChangeArrowheads="1"/>
          </p:cNvSpPr>
          <p:nvPr>
            <p:ph type="ftr" sz="quarter" idx="2"/>
          </p:nvPr>
        </p:nvSpPr>
        <p:spPr bwMode="auto">
          <a:xfrm>
            <a:off x="0" y="923131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s-ES"/>
          </a:p>
        </p:txBody>
      </p:sp>
      <p:sp>
        <p:nvSpPr>
          <p:cNvPr id="27653" name="Rectangle 5"/>
          <p:cNvSpPr>
            <a:spLocks noGrp="1" noChangeArrowheads="1"/>
          </p:cNvSpPr>
          <p:nvPr>
            <p:ph type="sldNum" sz="quarter" idx="3"/>
          </p:nvPr>
        </p:nvSpPr>
        <p:spPr bwMode="auto">
          <a:xfrm>
            <a:off x="3886200" y="923131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344EEE4-080D-4B00-89B5-CED805E34AE7}" type="slidenum">
              <a:rPr lang="es-ES"/>
              <a:pPr>
                <a:defRPr/>
              </a:pPr>
              <a:t>‹Nº›</a:t>
            </a:fld>
            <a:endParaRPr lang="es-ES"/>
          </a:p>
        </p:txBody>
      </p:sp>
    </p:spTree>
    <p:extLst>
      <p:ext uri="{BB962C8B-B14F-4D97-AF65-F5344CB8AC3E}">
        <p14:creationId xmlns:p14="http://schemas.microsoft.com/office/powerpoint/2010/main" val="11427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s-E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s-ES"/>
          </a:p>
        </p:txBody>
      </p:sp>
      <p:sp>
        <p:nvSpPr>
          <p:cNvPr id="147460" name="Rectangle 4"/>
          <p:cNvSpPr>
            <a:spLocks noGrp="1" noRot="1" noChangeAspect="1" noChangeArrowheads="1" noTextEdit="1"/>
          </p:cNvSpPr>
          <p:nvPr>
            <p:ph type="sldImg" idx="2"/>
          </p:nvPr>
        </p:nvSpPr>
        <p:spPr bwMode="auto">
          <a:xfrm>
            <a:off x="246063" y="762000"/>
            <a:ext cx="6365875"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4400" y="46482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990" name="Rectangle 6"/>
          <p:cNvSpPr>
            <a:spLocks noGrp="1" noChangeArrowheads="1"/>
          </p:cNvSpPr>
          <p:nvPr>
            <p:ph type="ftr" sz="quarter" idx="4"/>
          </p:nvPr>
        </p:nvSpPr>
        <p:spPr bwMode="auto">
          <a:xfrm>
            <a:off x="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s-ES"/>
          </a:p>
        </p:txBody>
      </p:sp>
      <p:sp>
        <p:nvSpPr>
          <p:cNvPr id="41991" name="Rectangle 7"/>
          <p:cNvSpPr>
            <a:spLocks noGrp="1" noChangeArrowheads="1"/>
          </p:cNvSpPr>
          <p:nvPr>
            <p:ph type="sldNum" sz="quarter" idx="5"/>
          </p:nvPr>
        </p:nvSpPr>
        <p:spPr bwMode="auto">
          <a:xfrm>
            <a:off x="388620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37EBD05-3A66-4B1C-8F47-B3847F0AE29D}" type="slidenum">
              <a:rPr lang="es-ES"/>
              <a:pPr>
                <a:defRPr/>
              </a:pPr>
              <a:t>‹Nº›</a:t>
            </a:fld>
            <a:endParaRPr lang="es-ES"/>
          </a:p>
        </p:txBody>
      </p:sp>
    </p:spTree>
    <p:extLst>
      <p:ext uri="{BB962C8B-B14F-4D97-AF65-F5344CB8AC3E}">
        <p14:creationId xmlns:p14="http://schemas.microsoft.com/office/powerpoint/2010/main" val="283271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B37EBD05-3A66-4B1C-8F47-B3847F0AE29D}" type="slidenum">
              <a:rPr lang="es-ES" smtClean="0"/>
              <a:pPr>
                <a:defRPr/>
              </a:pPr>
              <a:t>1</a:t>
            </a:fld>
            <a:endParaRPr lang="es-ES"/>
          </a:p>
        </p:txBody>
      </p:sp>
    </p:spTree>
    <p:extLst>
      <p:ext uri="{BB962C8B-B14F-4D97-AF65-F5344CB8AC3E}">
        <p14:creationId xmlns:p14="http://schemas.microsoft.com/office/powerpoint/2010/main" val="348938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000" dirty="0" err="1">
                <a:latin typeface="Verdana" pitchFamily="34" charset="0"/>
              </a:rPr>
              <a:t>Close-quarter</a:t>
            </a:r>
            <a:r>
              <a:rPr lang="es-ES" altLang="es-ES" sz="1000" dirty="0">
                <a:latin typeface="Verdana" pitchFamily="34" charset="0"/>
              </a:rPr>
              <a:t> está citado en regla 8 C y 19 d y e</a:t>
            </a:r>
          </a:p>
        </p:txBody>
      </p:sp>
    </p:spTree>
    <p:extLst>
      <p:ext uri="{BB962C8B-B14F-4D97-AF65-F5344CB8AC3E}">
        <p14:creationId xmlns:p14="http://schemas.microsoft.com/office/powerpoint/2010/main" val="419492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000" dirty="0">
                <a:latin typeface="Verdana" pitchFamily="34" charset="0"/>
              </a:rPr>
              <a:t>Ejemplo de neofobia fue cuando los científicos dieron una solución al calculo de la longitud en los buques. Pasaron muchos años antes de que los marineros aceptaran ese cambio y las fórmulas fueran implementadas a bordo de los buques (</a:t>
            </a:r>
            <a:r>
              <a:rPr lang="es-ES" altLang="es-ES" sz="1000" dirty="0" err="1">
                <a:latin typeface="Verdana" pitchFamily="34" charset="0"/>
              </a:rPr>
              <a:t>Gracía</a:t>
            </a:r>
            <a:r>
              <a:rPr lang="es-ES" altLang="es-ES" sz="1000" dirty="0">
                <a:latin typeface="Verdana" pitchFamily="34" charset="0"/>
              </a:rPr>
              <a:t> Frías en el artículo para </a:t>
            </a:r>
            <a:r>
              <a:rPr lang="es-ES" altLang="es-ES" sz="1000" dirty="0" err="1">
                <a:latin typeface="Verdana" pitchFamily="34" charset="0"/>
              </a:rPr>
              <a:t>Jorunal</a:t>
            </a:r>
            <a:r>
              <a:rPr lang="es-ES" altLang="es-ES" sz="1000" dirty="0">
                <a:latin typeface="Verdana" pitchFamily="34" charset="0"/>
              </a:rPr>
              <a:t> de 1960)</a:t>
            </a:r>
          </a:p>
        </p:txBody>
      </p:sp>
    </p:spTree>
    <p:extLst>
      <p:ext uri="{BB962C8B-B14F-4D97-AF65-F5344CB8AC3E}">
        <p14:creationId xmlns:p14="http://schemas.microsoft.com/office/powerpoint/2010/main" val="395502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326185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s-ES" sz="1000" dirty="0">
                <a:latin typeface="Verdana" pitchFamily="34" charset="0"/>
              </a:rPr>
              <a:t>A instrucción de servicio establece que los embarcaciones no tripuladas deben cumplir en todo momento con el RIPA, como no puede ser de otra forma por la Ley 14/14 de Navegación Marítima, art 27. No puede ser de otra forma pues los dos grandes accidentes </a:t>
            </a:r>
            <a:r>
              <a:rPr lang="es-ES" altLang="es-ES" sz="1000" dirty="0" err="1">
                <a:latin typeface="Verdana" pitchFamily="34" charset="0"/>
              </a:rPr>
              <a:t>mediabentales</a:t>
            </a:r>
            <a:r>
              <a:rPr lang="es-ES" altLang="es-ES" sz="1000" dirty="0">
                <a:latin typeface="Verdana" pitchFamily="34" charset="0"/>
              </a:rPr>
              <a:t> (1979 Tobago Atlantic Express/</a:t>
            </a:r>
            <a:r>
              <a:rPr lang="es-ES" altLang="es-ES" sz="1000" dirty="0" err="1">
                <a:latin typeface="Verdana" pitchFamily="34" charset="0"/>
              </a:rPr>
              <a:t>Aegean</a:t>
            </a:r>
            <a:r>
              <a:rPr lang="es-ES" altLang="es-ES" sz="1000" dirty="0">
                <a:latin typeface="Verdana" pitchFamily="34" charset="0"/>
              </a:rPr>
              <a:t> Captain con ´más de 300000 toneladas derramadas) y de personas ((Doña Paz/Victor 4200 que se sepan Filipinas 1986) se debió a un </a:t>
            </a:r>
            <a:r>
              <a:rPr lang="es-ES" altLang="es-ES" sz="1000" dirty="0" err="1">
                <a:latin typeface="Verdana" pitchFamily="34" charset="0"/>
              </a:rPr>
              <a:t>abordaja</a:t>
            </a:r>
            <a:r>
              <a:rPr lang="es-ES" altLang="es-ES" sz="1000" dirty="0">
                <a:latin typeface="Verdana" pitchFamily="34" charset="0"/>
              </a:rPr>
              <a:t> entre buques.</a:t>
            </a:r>
          </a:p>
        </p:txBody>
      </p:sp>
    </p:spTree>
    <p:extLst>
      <p:ext uri="{BB962C8B-B14F-4D97-AF65-F5344CB8AC3E}">
        <p14:creationId xmlns:p14="http://schemas.microsoft.com/office/powerpoint/2010/main" val="109965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258307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80813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33D5B-4E12-4C30-83B5-33A42BBA867F}" type="slidenum">
              <a:rPr kumimoji="0" lang="es-ES" alt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alt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7091" name="Rectangle 2"/>
          <p:cNvSpPr>
            <a:spLocks noGrp="1" noRot="1" noChangeAspect="1" noChangeArrowheads="1" noTextEdit="1"/>
          </p:cNvSpPr>
          <p:nvPr>
            <p:ph type="sldImg"/>
          </p:nvPr>
        </p:nvSpPr>
        <p:spPr>
          <a:xfrm>
            <a:off x="203200" y="735013"/>
            <a:ext cx="6453188" cy="3630612"/>
          </a:xfrm>
          <a:ln w="12700" cap="flat">
            <a:solidFill>
              <a:schemeClr val="tx1"/>
            </a:solidFill>
          </a:ln>
        </p:spPr>
      </p:sp>
      <p:sp>
        <p:nvSpPr>
          <p:cNvPr id="217092" name="Rectangle 3"/>
          <p:cNvSpPr>
            <a:spLocks noGrp="1" noChangeArrowheads="1"/>
          </p:cNvSpPr>
          <p:nvPr>
            <p:ph type="body" idx="1"/>
          </p:nvPr>
        </p:nvSpPr>
        <p:spPr>
          <a:xfrm>
            <a:off x="914400" y="4614863"/>
            <a:ext cx="5027613" cy="4373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s-ES" altLang="es-ES"/>
          </a:p>
        </p:txBody>
      </p:sp>
    </p:spTree>
    <p:extLst>
      <p:ext uri="{BB962C8B-B14F-4D97-AF65-F5344CB8AC3E}">
        <p14:creationId xmlns:p14="http://schemas.microsoft.com/office/powerpoint/2010/main" val="42826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31289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dirty="0">
                <a:latin typeface="Verdana" pitchFamily="34" charset="0"/>
                <a:cs typeface="Arial" pitchFamily="34" charset="0"/>
              </a:rPr>
              <a:t>2. DIFERENCIAS ENTRE EL CONTROL DE TRÁFICO MARÍTIMO Y EL AÉREO</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t>
            </a:r>
            <a:r>
              <a:rPr lang="es-ES" altLang="es-ES" sz="1000" dirty="0" err="1">
                <a:latin typeface="Verdana" pitchFamily="34" charset="0"/>
                <a:cs typeface="Arial" pitchFamily="34" charset="0"/>
              </a:rPr>
              <a:t>alcane</a:t>
            </a:r>
            <a:r>
              <a:rPr lang="es-ES" altLang="es-ES" sz="1000" dirty="0">
                <a:latin typeface="Verdana" pitchFamily="34" charset="0"/>
                <a:cs typeface="Arial" pitchFamily="34" charset="0"/>
              </a:rPr>
              <a:t>.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En el mar, las reglas para prevenir un abordaje</a:t>
            </a:r>
            <a:r>
              <a:rPr lang="es-ES" altLang="es-ES" sz="1000" u="sng" dirty="0">
                <a:solidFill>
                  <a:srgbClr val="800080"/>
                </a:solidFill>
                <a:latin typeface="Verdana" pitchFamily="34" charset="0"/>
                <a:cs typeface="Arial" pitchFamily="34" charset="0"/>
                <a:hlinkClick r:id="" action="ppaction://noaction"/>
              </a:rPr>
              <a:t>[1]</a:t>
            </a:r>
            <a:r>
              <a:rPr lang="es-ES" altLang="es-ES" sz="1000" dirty="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a:t>
            </a:r>
            <a:r>
              <a:rPr lang="es-ES" altLang="es-ES" sz="1000" dirty="0" err="1">
                <a:latin typeface="Verdana" pitchFamily="34" charset="0"/>
                <a:cs typeface="Arial" pitchFamily="34" charset="0"/>
              </a:rPr>
              <a:t>Traffic</a:t>
            </a:r>
            <a:r>
              <a:rPr lang="es-ES" altLang="es-ES" sz="1000" dirty="0">
                <a:latin typeface="Verdana" pitchFamily="34" charset="0"/>
                <a:cs typeface="Arial" pitchFamily="34" charset="0"/>
              </a:rPr>
              <a:t> Control) y en la que se debe incidir, pues no sería lógico, desde el punto de vista náutico, pretender dirigir de forma constante a un buque desde una posición de observación inferior respecto al puente de mando.</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dirty="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b="1"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b="1"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b="1" dirty="0">
                <a:latin typeface="Verdana" pitchFamily="34" charset="0"/>
                <a:cs typeface="Arial" pitchFamily="34" charset="0"/>
              </a:rPr>
              <a:t> </a:t>
            </a:r>
            <a:endParaRPr lang="es-ES" altLang="es-ES" sz="1000" dirty="0">
              <a:cs typeface="Times New Roman" pitchFamily="18" charset="0"/>
            </a:endParaRPr>
          </a:p>
          <a:p>
            <a:pPr algn="just" eaLnBrk="1" hangingPunct="1"/>
            <a:r>
              <a:rPr lang="es-ES" altLang="es-ES" sz="1000" b="1" dirty="0">
                <a:latin typeface="Verdana" pitchFamily="34" charset="0"/>
                <a:cs typeface="Arial" pitchFamily="34" charset="0"/>
              </a:rPr>
              <a:t> </a:t>
            </a:r>
            <a:endParaRPr lang="es-ES" altLang="es-ES" sz="1000" dirty="0">
              <a:cs typeface="Times New Roman" pitchFamily="18" charset="0"/>
            </a:endParaRPr>
          </a:p>
          <a:p>
            <a:pPr eaLnBrk="1" hangingPunct="1"/>
            <a:br>
              <a:rPr lang="es-ES" altLang="es-ES" sz="1000" dirty="0"/>
            </a:br>
            <a:r>
              <a:rPr lang="es-ES_tradnl" altLang="es-ES" sz="1000" u="sng" dirty="0">
                <a:solidFill>
                  <a:srgbClr val="800080"/>
                </a:solidFill>
                <a:cs typeface="Times New Roman" pitchFamily="18" charset="0"/>
                <a:hlinkClick r:id="" action="ppaction://noaction"/>
              </a:rPr>
              <a:t>[1]</a:t>
            </a:r>
            <a:r>
              <a:rPr lang="es-ES_tradnl" altLang="es-ES" sz="1000" dirty="0">
                <a:cs typeface="Times New Roman" pitchFamily="18" charset="0"/>
              </a:rPr>
              <a:t> </a:t>
            </a:r>
            <a:r>
              <a:rPr lang="es-ES_tradnl" altLang="es-ES" sz="1000" i="1" dirty="0">
                <a:cs typeface="Times New Roman" pitchFamily="18" charset="0"/>
              </a:rPr>
              <a:t>Ver COLREG Parte B, Reglas de rumbo y gobierno</a:t>
            </a:r>
            <a:endParaRPr lang="es-ES_tradnl" altLang="es-ES" sz="1000" dirty="0">
              <a:cs typeface="Times New Roman" pitchFamily="18" charset="0"/>
            </a:endParaRPr>
          </a:p>
          <a:p>
            <a:pPr eaLnBrk="1" hangingPunct="1"/>
            <a:r>
              <a:rPr lang="es-ES_tradnl" altLang="es-ES" sz="1000" dirty="0">
                <a:cs typeface="Times New Roman" pitchFamily="18" charset="0"/>
              </a:rPr>
              <a:t> </a:t>
            </a:r>
          </a:p>
          <a:p>
            <a:pPr eaLnBrk="1" hangingPunct="1"/>
            <a:endParaRPr lang="es-ES" altLang="es-ES" sz="1000" dirty="0"/>
          </a:p>
        </p:txBody>
      </p:sp>
    </p:spTree>
    <p:extLst>
      <p:ext uri="{BB962C8B-B14F-4D97-AF65-F5344CB8AC3E}">
        <p14:creationId xmlns:p14="http://schemas.microsoft.com/office/powerpoint/2010/main" val="243783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19857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285750" indent="-285750">
              <a:buFont typeface="Arial" panose="020B0604020202020204" pitchFamily="34" charset="0"/>
              <a:buChar char="•"/>
            </a:pPr>
            <a:r>
              <a:rPr lang="es-ES" sz="1800" dirty="0"/>
              <a:t>En esta presentación se tratará cómo se ha desarrollado el ejercicio exploratorio sobre la reglamentación para el uso de buques autónomos de superficie de la OMI</a:t>
            </a:r>
          </a:p>
          <a:p>
            <a:pPr marL="285750" indent="-285750">
              <a:buFont typeface="Arial" panose="020B0604020202020204" pitchFamily="34" charset="0"/>
              <a:buChar char="•"/>
            </a:pPr>
            <a:r>
              <a:rPr lang="es-ES" sz="1800" dirty="0"/>
              <a:t>Los desarrollos en otros ámbitos del transporte autónomo han llevado hacia su previsible utilización en el transporte marítimo</a:t>
            </a:r>
          </a:p>
          <a:p>
            <a:pPr marL="285750" indent="-285750">
              <a:buFont typeface="Arial" panose="020B0604020202020204" pitchFamily="34" charset="0"/>
              <a:buChar char="•"/>
            </a:pPr>
            <a:r>
              <a:rPr lang="es-ES" sz="1800" dirty="0"/>
              <a:t>Los diferentes proyectos que se han ido presentando han motivado que OMI promoverse el estudio de si los buques parcialmente tripulados o sin tripulación cumplirían con lo que los convenios internacionales establecen</a:t>
            </a:r>
          </a:p>
          <a:p>
            <a:pPr marL="285750" indent="-285750">
              <a:buFont typeface="Arial" panose="020B0604020202020204" pitchFamily="34" charset="0"/>
              <a:buChar char="•"/>
            </a:pPr>
            <a:r>
              <a:rPr lang="es-ES" sz="1800" dirty="0"/>
              <a:t>Uno de los convenios más relevantes en este estudio ha sido el </a:t>
            </a:r>
            <a:r>
              <a:rPr lang="es-ES" sz="1800" dirty="0" err="1"/>
              <a:t>COLREGs</a:t>
            </a:r>
            <a:endParaRPr lang="es-ES" sz="1800" dirty="0"/>
          </a:p>
          <a:p>
            <a:pPr eaLnBrk="1" hangingPunct="1"/>
            <a:endParaRPr lang="es-ES" altLang="es-ES" sz="1000" dirty="0">
              <a:latin typeface="Verdana" pitchFamily="34" charset="0"/>
            </a:endParaRPr>
          </a:p>
        </p:txBody>
      </p:sp>
    </p:spTree>
    <p:extLst>
      <p:ext uri="{BB962C8B-B14F-4D97-AF65-F5344CB8AC3E}">
        <p14:creationId xmlns:p14="http://schemas.microsoft.com/office/powerpoint/2010/main" val="238547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1. EL ORIGEN DEL DEBATE</a:t>
            </a:r>
          </a:p>
          <a:p>
            <a:pPr algn="just" eaLnBrk="1" hangingPunct="1"/>
            <a:r>
              <a:rPr lang="es-ES" altLang="es-ES" sz="1000">
                <a:latin typeface="Verdana" pitchFamily="34" charset="0"/>
                <a:cs typeface="Arial" pitchFamily="34" charset="0"/>
              </a:rPr>
              <a:t> </a:t>
            </a:r>
            <a:endParaRPr lang="es-ES" altLang="es-ES" sz="1000" b="1">
              <a:latin typeface="Verdana" pitchFamily="34" charset="0"/>
              <a:cs typeface="Arial" pitchFamily="34" charset="0"/>
            </a:endParaRPr>
          </a:p>
          <a:p>
            <a:pPr algn="just" eaLnBrk="1" hangingPunct="1"/>
            <a:r>
              <a:rPr lang="es-ES" altLang="es-ES" sz="100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a:latin typeface="Verdana" pitchFamily="34" charset="0"/>
              <a:cs typeface="Arial" pitchFamily="34"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a:solidFill>
                  <a:srgbClr val="800080"/>
                </a:solidFill>
                <a:latin typeface="Verdana" pitchFamily="34" charset="0"/>
                <a:cs typeface="Arial" pitchFamily="34" charset="0"/>
                <a:hlinkClick r:id="" action="ppaction://noaction"/>
              </a:rPr>
              <a:t>[1]</a:t>
            </a:r>
            <a:r>
              <a:rPr lang="es-ES_tradnl" altLang="es-ES" sz="1000">
                <a:latin typeface="Verdana" pitchFamily="34" charset="0"/>
                <a:cs typeface="Arial" pitchFamily="34" charset="0"/>
              </a:rPr>
              <a:t>.</a:t>
            </a:r>
            <a:r>
              <a:rPr lang="es-ES_tradnl" altLang="es-ES" sz="1000" i="1">
                <a:latin typeface="Verdana" pitchFamily="34" charset="0"/>
                <a:cs typeface="Arial" pitchFamily="34" charset="0"/>
              </a:rPr>
              <a:t> </a:t>
            </a:r>
            <a:r>
              <a:rPr lang="es-ES_tradnl" altLang="es-ES" sz="100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a:latin typeface="Verdana" pitchFamily="34" charset="0"/>
                <a:cs typeface="Arial" pitchFamily="34" charset="0"/>
              </a:rPr>
              <a:t> </a:t>
            </a:r>
            <a:r>
              <a:rPr lang="es-ES_tradnl" altLang="es-ES" sz="100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a:solidFill>
                  <a:srgbClr val="800080"/>
                </a:solidFill>
                <a:latin typeface="Verdana" pitchFamily="34" charset="0"/>
                <a:cs typeface="Arial" pitchFamily="34" charset="0"/>
                <a:hlinkClick r:id="" action="ppaction://noaction"/>
              </a:rPr>
              <a:t>[2]</a:t>
            </a:r>
            <a:r>
              <a:rPr lang="es-ES_tradnl" altLang="es-ES" sz="100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 </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 </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 </a:t>
            </a:r>
            <a:endParaRPr lang="es-ES_tradnl" altLang="es-ES" sz="1000">
              <a:latin typeface="Verdana" pitchFamily="34" charset="0"/>
              <a:cs typeface="Times New Roman" pitchFamily="18" charset="0"/>
            </a:endParaRPr>
          </a:p>
          <a:p>
            <a:pPr algn="just" eaLnBrk="1" hangingPunct="1"/>
            <a:r>
              <a:rPr lang="es-ES_tradnl" altLang="es-ES" sz="100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a:latin typeface="Verdana" pitchFamily="34" charset="0"/>
              <a:cs typeface="Times New Roman" pitchFamily="18" charset="0"/>
            </a:endParaRPr>
          </a:p>
          <a:p>
            <a:pPr algn="just" eaLnBrk="1" hangingPunct="1"/>
            <a:r>
              <a:rPr lang="es-ES" altLang="es-ES" sz="1000">
                <a:solidFill>
                  <a:srgbClr val="0000FF"/>
                </a:solidFill>
                <a:latin typeface="Verdana" pitchFamily="34" charset="0"/>
                <a:cs typeface="Arial" pitchFamily="34" charset="0"/>
              </a:rPr>
              <a:t> </a:t>
            </a:r>
            <a:endParaRPr lang="es-ES" altLang="es-ES" sz="1000">
              <a:latin typeface="Verdana" pitchFamily="34" charset="0"/>
              <a:cs typeface="Times New Roman" pitchFamily="18" charset="0"/>
            </a:endParaRPr>
          </a:p>
          <a:p>
            <a:pPr algn="ctr" eaLnBrk="1" hangingPunct="1"/>
            <a:r>
              <a:rPr lang="es-ES_tradnl" altLang="es-ES" sz="100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a:solidFill>
                <a:srgbClr val="003300"/>
              </a:solidFill>
              <a:latin typeface="Verdana" pitchFamily="34" charset="0"/>
              <a:cs typeface="Times New Roman" pitchFamily="18" charset="0"/>
            </a:endParaRPr>
          </a:p>
          <a:p>
            <a:pPr algn="ctr" eaLnBrk="1" hangingPunct="1"/>
            <a:r>
              <a:rPr lang="es-ES_tradnl"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a:solidFill>
                  <a:srgbClr val="000000"/>
                </a:solidFill>
                <a:latin typeface="Verdana" pitchFamily="34" charset="0"/>
                <a:cs typeface="Arial" pitchFamily="34" charset="0"/>
              </a:rPr>
              <a:t>, e</a:t>
            </a:r>
            <a:r>
              <a:rPr lang="es-ES" altLang="es-ES" sz="100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a:latin typeface="Verdana" pitchFamily="34" charset="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latin typeface="Verdana" pitchFamily="34" charset="0"/>
              <a:cs typeface="Times New Roman" pitchFamily="18" charset="0"/>
            </a:endParaRPr>
          </a:p>
          <a:p>
            <a:pPr eaLnBrk="1" hangingPunct="1"/>
            <a:br>
              <a:rPr lang="es-ES" altLang="es-ES" sz="1000">
                <a:latin typeface="Verdana" pitchFamily="34" charset="0"/>
              </a:rPr>
            </a:br>
            <a:r>
              <a:rPr lang="es-ES_tradnl" altLang="es-ES" sz="1000" u="sng">
                <a:solidFill>
                  <a:srgbClr val="800080"/>
                </a:solidFill>
                <a:latin typeface="Verdana" pitchFamily="34" charset="0"/>
                <a:cs typeface="Times New Roman" pitchFamily="18" charset="0"/>
                <a:hlinkClick r:id="" action="ppaction://noaction"/>
              </a:rPr>
              <a:t>[1]</a:t>
            </a:r>
            <a:r>
              <a:rPr lang="es-ES_tradnl" altLang="es-ES" sz="1000">
                <a:latin typeface="Verdana" pitchFamily="34" charset="0"/>
                <a:cs typeface="Times New Roman" pitchFamily="18" charset="0"/>
              </a:rPr>
              <a:t> </a:t>
            </a:r>
            <a:r>
              <a:rPr lang="es-ES_tradnl" altLang="es-ES" sz="1000" i="1">
                <a:latin typeface="Verdana" pitchFamily="34" charset="0"/>
                <a:cs typeface="Times New Roman" pitchFamily="18" charset="0"/>
              </a:rPr>
              <a:t>D</a:t>
            </a:r>
            <a:r>
              <a:rPr lang="es-ES_tradnl" altLang="es-ES" sz="1000" i="1">
                <a:latin typeface="Verdana" pitchFamily="34" charset="0"/>
                <a:cs typeface="Arial" pitchFamily="34" charset="0"/>
              </a:rPr>
              <a:t>el latín caput, capitis “cabeza”</a:t>
            </a:r>
            <a:endParaRPr lang="es-ES_tradnl" altLang="es-ES" sz="1000">
              <a:latin typeface="Verdana" pitchFamily="34" charset="0"/>
              <a:cs typeface="Times New Roman" pitchFamily="18" charset="0"/>
            </a:endParaRPr>
          </a:p>
          <a:p>
            <a:pPr eaLnBrk="1" hangingPunct="1"/>
            <a:r>
              <a:rPr lang="es-ES_tradnl" altLang="es-ES" sz="1000" i="1">
                <a:latin typeface="Verdana" pitchFamily="34" charset="0"/>
                <a:cs typeface="Times New Roman" pitchFamily="18" charset="0"/>
              </a:rPr>
              <a:t> </a:t>
            </a:r>
            <a:endParaRPr lang="es-ES_tradnl" altLang="es-ES" sz="1000">
              <a:latin typeface="Verdana" pitchFamily="34" charset="0"/>
              <a:cs typeface="Times New Roman" pitchFamily="18" charset="0"/>
            </a:endParaRPr>
          </a:p>
          <a:p>
            <a:pPr algn="just" eaLnBrk="1" hangingPunct="1"/>
            <a:r>
              <a:rPr lang="es-ES_tradnl" altLang="es-ES" sz="1000" i="1" u="sng">
                <a:solidFill>
                  <a:srgbClr val="800080"/>
                </a:solidFill>
                <a:latin typeface="Verdana" pitchFamily="34" charset="0"/>
                <a:cs typeface="Times New Roman" pitchFamily="18" charset="0"/>
                <a:hlinkClick r:id="" action="ppaction://noaction"/>
              </a:rPr>
              <a:t>[2]</a:t>
            </a:r>
            <a:r>
              <a:rPr lang="es-ES_tradnl" altLang="es-ES" sz="1000" i="1">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a:latin typeface="Verdana" pitchFamily="34" charset="0"/>
              <a:cs typeface="Times New Roman" pitchFamily="18" charset="0"/>
            </a:endParaRPr>
          </a:p>
          <a:p>
            <a:pPr eaLnBrk="1" hangingPunct="1"/>
            <a:endParaRPr lang="es-ES" altLang="es-ES" sz="1000">
              <a:latin typeface="Verdana" pitchFamily="34" charset="0"/>
            </a:endParaRPr>
          </a:p>
        </p:txBody>
      </p:sp>
    </p:spTree>
    <p:extLst>
      <p:ext uri="{BB962C8B-B14F-4D97-AF65-F5344CB8AC3E}">
        <p14:creationId xmlns:p14="http://schemas.microsoft.com/office/powerpoint/2010/main" val="369758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74809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2D6C24-EED5-4E56-A83D-A89F0F3DBF47}"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79203"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a:latin typeface="Verdana" pitchFamily="34" charset="0"/>
                <a:cs typeface="Arial" pitchFamily="34" charset="0"/>
              </a:rPr>
              <a:t>2. DIFERENCIAS ENTRE EL CONTROL DE TRÁFICO MARÍTIMO Y EL AÉREO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Siempre que se habla de control de tráfico marítimo son inevitables las continuas referencias hacia el control de tráfico aéreo, desde una perspectiva de reconocimiento a sus métodos y procedimientos. Incluso se escuchan voces que se apresuran a comparar ambos, buscando similitudes y parentescos. Sin embargo, las diferencias son notables.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los orígenes de la aviación comercial, la primera preocupación se centró en el despegue y aterrizaje seguro de las aeronaves en los aeródromos como puntos más comprometidos. Observando cómo en el mundo marítimo solucionaban el problema, rápidamente descubrieron la imposibilidad de que una persona con experiencia en la zona subiese al aparato a modo de práctico de puerto, por lo que tuvieron que establecer un riguroso sistema de asistencia desde tierra, donde las altísimas velocidades no dan tiempo a la improvisación y el procedimiento debe ser claro y preciso. Después de una serie de accidentes en vuelo en los EE.UU, obligaron a extender el control a la navegación en ruta, exigiendo volar de estación de radar a radar, de forma que pudiesen ser controlados desde tierra. Todo está recogido en el Convenio internacional de Chicago de 1944, puntualmente actualizado a lo largo de los años. Sin embargo, en el mar, esa necesidad no existía, pues durante siglos el método del practicaje se había mostrado suficiente para una entrada segura, no había razón para cambiarlo. Por otra parte, las consecuencias de los accidentes en alta mar se limitaban a las personas y mercancías que iban a bordo. La herramienta principal preventiva era el Reglamento de abordajes, un texto que además es interpretativo. Si bien a finales de los años 40 empiezan a aparecer de forma tímida STM en áreas portuarias, es a raíz de una serie de desastres de consecuencias gravísimas en las costas cuando los Estados ribereños se percataron que el sistema de practicaje no era suficiente para proteger su entorno, ya que un barco navegando lejos de puerto con mercancías potencialmente contaminantes queda fuera de su alcane. Es cuando se desarrollan los STM como hoy en día conocemos. Luego, el control de tráfico aéreo nace como una necesidad en su origen, mientras que el control de tráfico marítimo surge como una adecuación a la evolución del medio de transporte, es decir, como un elemento corrector.</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Una diferencia sustancial entre ambos sistemas es que el espacio aéreo esta dividido en espacio controlado y espacio no controlado. La mayor parte del espacio es no controlado, pero en el espacio controlado una avioneta o cualquier otro artilugio aéreo, como globos hidrostáticos tiene prohibida su entrada salvo que cumplan determinadas condiciones, tanto instrumentales como de comunicaciones (CORBET, 1993). En el mar, las embarcaciones menores como veleros de fibra, pesqueros de madera, etcétera, no tienen limitación ninguna para utilizarlo y sin embargo son las variables que más condicionan la navegación a un buque mercante, especialmente en zonas conflictivas como un DST o la bocana de puerto, entre otras razones porque pueden no ser detectados. Además, este tipo de embarcaciones difícilmente mantiene una escucha eficaz en VHF.</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control de tráfico aéreo se desarrolla a distintas alturas, lo cual permite separar el tráfico no sólo en distancia horizontal, sino también vertical. El tráfico marítimo sólo se desarrolla en dos dimensiones, pero a su favor cuenta con que las velocidades son muy inferiores y los buques pueden parar sus máquinas.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Si los procedimientos de aviación civil están mucho más desarrollados, no se debe exclusivamente al hecho que transportan personas, sino que también y debido a la acción de la fuerza gravitacional, una nave sin propulsión o que sufra una colisión, irremediablemente caerá hacia abajo, lo cual supone una amenaza directa a las zonas habitadas, riesgo solamente aceptado si su transitar esta estrechamente vigilado y regulado. Por su parte,  si una embarcación se queda sin propulsión, permanece a flote y en caso de  hundimiento se dirige hacia el fondo. Salvo amenaza de contaminación, el peligro afecta sólo al buque. No existe esa sensación de riesgo tan inmediata.</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En el mar, las reglas para prevenir un abordaje</a:t>
            </a:r>
            <a:r>
              <a:rPr lang="es-ES" altLang="es-ES" sz="1000" u="sng">
                <a:solidFill>
                  <a:srgbClr val="800080"/>
                </a:solidFill>
                <a:latin typeface="Verdana" pitchFamily="34" charset="0"/>
                <a:cs typeface="Arial" pitchFamily="34" charset="0"/>
                <a:hlinkClick r:id="" action="ppaction://noaction"/>
              </a:rPr>
              <a:t>[1]</a:t>
            </a:r>
            <a:r>
              <a:rPr lang="es-ES" altLang="es-ES" sz="1000">
                <a:latin typeface="Verdana" pitchFamily="34" charset="0"/>
                <a:cs typeface="Arial" pitchFamily="34" charset="0"/>
              </a:rPr>
              <a:t>, se basan en tres acciones consecutivas: observar, analizar y actuar. Observar qué tipo de nave se acerca y bajo qué aspecto. Analizar qué regla es aplicable y quién de los dos tiene privilegio de paso. Actuar con la maniobra de máquina y/o timón más efectiva. Aunque las reglas de prevención de colisiones en el aire derivan en su origen de las marineras, en un avión difícilmente hay tiempo para realizar las tres acciones. Luego el comandante se muestra mucho más receptivo a seguir con las indicaciones de la torre de control que además observa la situación desde una posición mucho más privilegiada que la suya, dado que el controlador de tráfico aéreo sabe qué es lo que tiene en su ruta, por debajo y por encima, el avión. Por el contrario, la posición de privilegio en el mar, recae en la mayoría de las ocasiones en la persona que navega a bordo, quien puede observar una serie de peligros inapreciables para el controlador de tráfico marítimo. Por ejemplo, la presencia de pequeñas embarcaciones de madera en su costado de estribor que le obligarían ha ampararse en la Regla 2 del COLREG para eludir la aplicación de otra regla concreta, inapreciables a ciertas distancias desde la antena STM. Ésta es quizás una de las diferencias esenciales entre STM y ATC (Air Traffic Control) y en la que se debe incidir, pues no sería lógico, desde el punto de vista náutico, pretender dirigir de forma constante a un buque desde una posición de observación inferior respecto al puente de mando.</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El proceso de formación y acreditación de un controlador de tráfico aéreo está totalmente homogenizado a nivel internacional, al contrario de lo que ocurre en el control de tráfico marítimo. El paso más importante de estos últimos años lo ha constituido la recomendación V/103 del IALA, y sería necesario que su implantación obligatoria se impusiese en los próximos años.</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Por último, y una vez descritas algunas de las diferencias más notables, señalar una característica común a los dos sistemas: la decisión final permanece siempre a bordo de la persona al mando de la nave.</a:t>
            </a:r>
            <a:endParaRPr lang="es-ES" altLang="es-ES" sz="1000">
              <a:cs typeface="Times New Roman" pitchFamily="18" charset="0"/>
            </a:endParaRPr>
          </a:p>
          <a:p>
            <a:pPr algn="just" eaLnBrk="1" hangingPunct="1"/>
            <a:r>
              <a:rPr lang="es-ES" altLang="es-ES" sz="1000">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algn="just" eaLnBrk="1" hangingPunct="1"/>
            <a:r>
              <a:rPr lang="es-ES" altLang="es-ES" sz="1000" b="1">
                <a:latin typeface="Verdana" pitchFamily="34" charset="0"/>
                <a:cs typeface="Arial" pitchFamily="34" charset="0"/>
              </a:rPr>
              <a:t> </a:t>
            </a:r>
            <a:endParaRPr lang="es-ES" altLang="es-ES" sz="1000">
              <a:cs typeface="Times New Roman" pitchFamily="18" charset="0"/>
            </a:endParaRPr>
          </a:p>
          <a:p>
            <a:pPr eaLnBrk="1" hangingPunct="1"/>
            <a:br>
              <a:rPr lang="es-ES" altLang="es-ES" sz="1000"/>
            </a:br>
            <a:r>
              <a:rPr lang="es-ES_tradnl" altLang="es-ES" sz="1000" u="sng">
                <a:solidFill>
                  <a:srgbClr val="800080"/>
                </a:solidFill>
                <a:cs typeface="Times New Roman" pitchFamily="18" charset="0"/>
                <a:hlinkClick r:id="" action="ppaction://noaction"/>
              </a:rPr>
              <a:t>[1]</a:t>
            </a:r>
            <a:r>
              <a:rPr lang="es-ES_tradnl" altLang="es-ES" sz="1000">
                <a:cs typeface="Times New Roman" pitchFamily="18" charset="0"/>
              </a:rPr>
              <a:t> </a:t>
            </a:r>
            <a:r>
              <a:rPr lang="es-ES_tradnl" altLang="es-ES" sz="1000" i="1">
                <a:cs typeface="Times New Roman" pitchFamily="18" charset="0"/>
              </a:rPr>
              <a:t>Ver COLREG Parte B, Reglas de rumbo y gobierno</a:t>
            </a:r>
            <a:endParaRPr lang="es-ES_tradnl" altLang="es-ES" sz="1000">
              <a:cs typeface="Times New Roman" pitchFamily="18" charset="0"/>
            </a:endParaRPr>
          </a:p>
          <a:p>
            <a:pPr eaLnBrk="1" hangingPunct="1"/>
            <a:r>
              <a:rPr lang="es-ES_tradnl" altLang="es-ES" sz="1000">
                <a:cs typeface="Times New Roman" pitchFamily="18" charset="0"/>
              </a:rPr>
              <a:t> </a:t>
            </a:r>
          </a:p>
          <a:p>
            <a:pPr eaLnBrk="1" hangingPunct="1"/>
            <a:endParaRPr lang="es-ES" altLang="es-ES" sz="1000"/>
          </a:p>
        </p:txBody>
      </p:sp>
    </p:spTree>
    <p:extLst>
      <p:ext uri="{BB962C8B-B14F-4D97-AF65-F5344CB8AC3E}">
        <p14:creationId xmlns:p14="http://schemas.microsoft.com/office/powerpoint/2010/main" val="1331384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ES" alt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dirty="0">
                <a:latin typeface="Verdana" pitchFamily="34" charset="0"/>
                <a:cs typeface="Arial" pitchFamily="34" charset="0"/>
              </a:rPr>
              <a:t>1. EL ORIGEN DEL DEBATE</a:t>
            </a:r>
          </a:p>
          <a:p>
            <a:pPr algn="just" eaLnBrk="1" hangingPunct="1"/>
            <a:r>
              <a:rPr lang="es-ES" altLang="es-ES" sz="1000" dirty="0">
                <a:latin typeface="Verdana" pitchFamily="34" charset="0"/>
                <a:cs typeface="Arial" pitchFamily="34" charset="0"/>
              </a:rPr>
              <a:t> </a:t>
            </a:r>
            <a:endParaRPr lang="es-ES" altLang="es-ES" sz="1000" b="1" dirty="0">
              <a:latin typeface="Verdana" pitchFamily="34" charset="0"/>
              <a:cs typeface="Arial" pitchFamily="34" charset="0"/>
            </a:endParaRPr>
          </a:p>
          <a:p>
            <a:pPr algn="just" eaLnBrk="1" hangingPunct="1"/>
            <a:r>
              <a:rPr lang="es-ES" altLang="es-ES" sz="1000" dirty="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dirty="0">
              <a:latin typeface="Verdana" pitchFamily="34" charset="0"/>
              <a:cs typeface="Arial" pitchFamily="34"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dirty="0">
                <a:solidFill>
                  <a:srgbClr val="800080"/>
                </a:solidFill>
                <a:latin typeface="Verdana" pitchFamily="34" charset="0"/>
                <a:cs typeface="Arial" pitchFamily="34" charset="0"/>
                <a:hlinkClick r:id="" action="ppaction://noaction"/>
              </a:rPr>
              <a:t>[1]</a:t>
            </a:r>
            <a:r>
              <a:rPr lang="es-ES_tradnl" altLang="es-ES" sz="1000" dirty="0">
                <a:latin typeface="Verdana" pitchFamily="34" charset="0"/>
                <a:cs typeface="Arial" pitchFamily="34" charset="0"/>
              </a:rPr>
              <a:t>.</a:t>
            </a:r>
            <a:r>
              <a:rPr lang="es-ES_tradnl" altLang="es-ES" sz="1000" i="1" dirty="0">
                <a:latin typeface="Verdana" pitchFamily="34" charset="0"/>
                <a:cs typeface="Arial" pitchFamily="34" charset="0"/>
              </a:rPr>
              <a:t> </a:t>
            </a:r>
            <a:r>
              <a:rPr lang="es-ES_tradnl" altLang="es-ES" sz="1000" dirty="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dirty="0">
                <a:latin typeface="Verdana" pitchFamily="34" charset="0"/>
                <a:cs typeface="Arial" pitchFamily="34" charset="0"/>
              </a:rPr>
              <a:t> </a:t>
            </a:r>
            <a:r>
              <a:rPr lang="es-ES_tradnl" altLang="es-ES" sz="1000" dirty="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dirty="0">
                <a:solidFill>
                  <a:srgbClr val="800080"/>
                </a:solidFill>
                <a:latin typeface="Verdana" pitchFamily="34" charset="0"/>
                <a:cs typeface="Arial" pitchFamily="34" charset="0"/>
                <a:hlinkClick r:id="" action="ppaction://noaction"/>
              </a:rPr>
              <a:t>[2]</a:t>
            </a:r>
            <a:r>
              <a:rPr lang="es-ES_tradnl" altLang="es-ES" sz="1000" dirty="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 </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a:t>
            </a:r>
            <a:r>
              <a:rPr lang="es-ES_tradnl" altLang="es-ES" sz="1000" dirty="0" err="1">
                <a:latin typeface="Verdana" pitchFamily="34" charset="0"/>
                <a:cs typeface="Arial" pitchFamily="34" charset="0"/>
              </a:rPr>
              <a:t>innavegabilidad</a:t>
            </a:r>
            <a:r>
              <a:rPr lang="es-ES_tradnl" altLang="es-ES" sz="1000" dirty="0">
                <a:latin typeface="Verdana" pitchFamily="34" charset="0"/>
                <a:cs typeface="Arial" pitchFamily="34" charset="0"/>
              </a:rPr>
              <a:t> prevista en nuestro Código de Comercio. </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 </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 </a:t>
            </a:r>
            <a:endParaRPr lang="es-ES_tradnl" altLang="es-ES" sz="1000" dirty="0">
              <a:latin typeface="Verdana" pitchFamily="34" charset="0"/>
              <a:cs typeface="Times New Roman" pitchFamily="18" charset="0"/>
            </a:endParaRPr>
          </a:p>
          <a:p>
            <a:pPr algn="just" eaLnBrk="1" hangingPunct="1"/>
            <a:r>
              <a:rPr lang="es-ES_tradnl" altLang="es-ES" sz="1000" dirty="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a:t>
            </a:r>
            <a:r>
              <a:rPr lang="es-ES_tradnl" altLang="es-ES" sz="1000" dirty="0" err="1">
                <a:latin typeface="Verdana" pitchFamily="34" charset="0"/>
                <a:cs typeface="Arial" pitchFamily="34" charset="0"/>
              </a:rPr>
              <a:t>Rugiati</a:t>
            </a:r>
            <a:r>
              <a:rPr lang="es-ES_tradnl" altLang="es-ES" sz="1000" dirty="0">
                <a:latin typeface="Verdana" pitchFamily="34" charset="0"/>
                <a:cs typeface="Arial" pitchFamily="34" charset="0"/>
              </a:rPr>
              <a:t>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dirty="0">
              <a:latin typeface="Verdana" pitchFamily="34" charset="0"/>
              <a:cs typeface="Times New Roman" pitchFamily="18" charset="0"/>
            </a:endParaRPr>
          </a:p>
          <a:p>
            <a:pPr algn="just" eaLnBrk="1" hangingPunct="1"/>
            <a:r>
              <a:rPr lang="es-ES" altLang="es-ES" sz="1000" dirty="0">
                <a:solidFill>
                  <a:srgbClr val="0000FF"/>
                </a:solidFill>
                <a:latin typeface="Verdana" pitchFamily="34" charset="0"/>
                <a:cs typeface="Arial" pitchFamily="34" charset="0"/>
              </a:rPr>
              <a:t> </a:t>
            </a:r>
            <a:endParaRPr lang="es-ES" altLang="es-ES" sz="1000" dirty="0">
              <a:latin typeface="Verdana" pitchFamily="34" charset="0"/>
              <a:cs typeface="Times New Roman" pitchFamily="18" charset="0"/>
            </a:endParaRPr>
          </a:p>
          <a:p>
            <a:pPr algn="ctr" eaLnBrk="1" hangingPunct="1"/>
            <a:r>
              <a:rPr lang="es-ES_tradnl" altLang="es-ES" sz="1000" dirty="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dirty="0">
              <a:solidFill>
                <a:srgbClr val="003300"/>
              </a:solidFill>
              <a:latin typeface="Verdana" pitchFamily="34" charset="0"/>
              <a:cs typeface="Times New Roman" pitchFamily="18" charset="0"/>
            </a:endParaRPr>
          </a:p>
          <a:p>
            <a:pPr algn="ctr" eaLnBrk="1" hangingPunct="1"/>
            <a:r>
              <a:rPr lang="es-ES_tradnl"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dirty="0">
                <a:solidFill>
                  <a:srgbClr val="000000"/>
                </a:solidFill>
                <a:latin typeface="Verdana" pitchFamily="34" charset="0"/>
                <a:cs typeface="Arial" pitchFamily="34" charset="0"/>
              </a:rPr>
              <a:t>, e</a:t>
            </a:r>
            <a:r>
              <a:rPr lang="es-ES" altLang="es-ES" sz="1000" dirty="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a:t>
            </a:r>
            <a:r>
              <a:rPr lang="es-ES" altLang="es-ES" sz="1000" dirty="0" err="1">
                <a:latin typeface="Verdana" pitchFamily="34" charset="0"/>
                <a:cs typeface="Arial" pitchFamily="34" charset="0"/>
              </a:rPr>
              <a:t>traeirían</a:t>
            </a:r>
            <a:r>
              <a:rPr lang="es-ES" altLang="es-ES" sz="1000" dirty="0">
                <a:latin typeface="Verdana" pitchFamily="34" charset="0"/>
                <a:cs typeface="Arial" pitchFamily="34" charset="0"/>
              </a:rPr>
              <a:t> consigo unas importantes mejoras operacionales.</a:t>
            </a:r>
            <a:endParaRPr lang="es-ES" altLang="es-ES" sz="1000" dirty="0">
              <a:latin typeface="Verdana" pitchFamily="34" charset="0"/>
              <a:cs typeface="Times New Roman" pitchFamily="18" charset="0"/>
            </a:endParaRPr>
          </a:p>
          <a:p>
            <a:pPr algn="just" eaLnBrk="1" hangingPunct="1"/>
            <a:r>
              <a:rPr lang="es-ES" altLang="es-ES" sz="1000" dirty="0">
                <a:latin typeface="Verdana" pitchFamily="34" charset="0"/>
                <a:cs typeface="Arial" pitchFamily="34" charset="0"/>
              </a:rPr>
              <a:t> </a:t>
            </a:r>
            <a:endParaRPr lang="es-ES" altLang="es-ES" sz="1000" dirty="0">
              <a:latin typeface="Verdana" pitchFamily="34" charset="0"/>
              <a:cs typeface="Times New Roman" pitchFamily="18" charset="0"/>
            </a:endParaRPr>
          </a:p>
          <a:p>
            <a:pPr eaLnBrk="1" hangingPunct="1"/>
            <a:br>
              <a:rPr lang="es-ES" altLang="es-ES" sz="1000" dirty="0">
                <a:latin typeface="Verdana" pitchFamily="34" charset="0"/>
              </a:rPr>
            </a:br>
            <a:r>
              <a:rPr lang="es-ES_tradnl" altLang="es-ES" sz="1000" u="sng" dirty="0">
                <a:solidFill>
                  <a:srgbClr val="800080"/>
                </a:solidFill>
                <a:latin typeface="Verdana" pitchFamily="34" charset="0"/>
                <a:cs typeface="Times New Roman" pitchFamily="18" charset="0"/>
                <a:hlinkClick r:id="" action="ppaction://noaction"/>
              </a:rPr>
              <a:t>[1]</a:t>
            </a:r>
            <a:r>
              <a:rPr lang="es-ES_tradnl" altLang="es-ES" sz="1000" dirty="0">
                <a:latin typeface="Verdana" pitchFamily="34" charset="0"/>
                <a:cs typeface="Times New Roman" pitchFamily="18" charset="0"/>
              </a:rPr>
              <a:t> </a:t>
            </a:r>
            <a:r>
              <a:rPr lang="es-ES_tradnl" altLang="es-ES" sz="1000" i="1" dirty="0">
                <a:latin typeface="Verdana" pitchFamily="34" charset="0"/>
                <a:cs typeface="Times New Roman" pitchFamily="18" charset="0"/>
              </a:rPr>
              <a:t>D</a:t>
            </a:r>
            <a:r>
              <a:rPr lang="es-ES_tradnl" altLang="es-ES" sz="1000" i="1" dirty="0">
                <a:latin typeface="Verdana" pitchFamily="34" charset="0"/>
                <a:cs typeface="Arial" pitchFamily="34" charset="0"/>
              </a:rPr>
              <a:t>el latín </a:t>
            </a:r>
            <a:r>
              <a:rPr lang="es-ES_tradnl" altLang="es-ES" sz="1000" i="1" dirty="0" err="1">
                <a:latin typeface="Verdana" pitchFamily="34" charset="0"/>
                <a:cs typeface="Arial" pitchFamily="34" charset="0"/>
              </a:rPr>
              <a:t>caput</a:t>
            </a:r>
            <a:r>
              <a:rPr lang="es-ES_tradnl" altLang="es-ES" sz="1000" i="1" dirty="0">
                <a:latin typeface="Verdana" pitchFamily="34" charset="0"/>
                <a:cs typeface="Arial" pitchFamily="34" charset="0"/>
              </a:rPr>
              <a:t>, </a:t>
            </a:r>
            <a:r>
              <a:rPr lang="es-ES_tradnl" altLang="es-ES" sz="1000" i="1" dirty="0" err="1">
                <a:latin typeface="Verdana" pitchFamily="34" charset="0"/>
                <a:cs typeface="Arial" pitchFamily="34" charset="0"/>
              </a:rPr>
              <a:t>capitis</a:t>
            </a:r>
            <a:r>
              <a:rPr lang="es-ES_tradnl" altLang="es-ES" sz="1000" i="1" dirty="0">
                <a:latin typeface="Verdana" pitchFamily="34" charset="0"/>
                <a:cs typeface="Arial" pitchFamily="34" charset="0"/>
              </a:rPr>
              <a:t> “cabeza”</a:t>
            </a:r>
            <a:endParaRPr lang="es-ES_tradnl" altLang="es-ES" sz="1000" dirty="0">
              <a:latin typeface="Verdana" pitchFamily="34" charset="0"/>
              <a:cs typeface="Times New Roman" pitchFamily="18" charset="0"/>
            </a:endParaRPr>
          </a:p>
          <a:p>
            <a:pPr eaLnBrk="1" hangingPunct="1"/>
            <a:r>
              <a:rPr lang="es-ES_tradnl" altLang="es-ES" sz="1000" i="1" dirty="0">
                <a:latin typeface="Verdana" pitchFamily="34" charset="0"/>
                <a:cs typeface="Times New Roman" pitchFamily="18" charset="0"/>
              </a:rPr>
              <a:t> </a:t>
            </a:r>
            <a:endParaRPr lang="es-ES_tradnl" altLang="es-ES" sz="1000" dirty="0">
              <a:latin typeface="Verdana" pitchFamily="34" charset="0"/>
              <a:cs typeface="Times New Roman" pitchFamily="18" charset="0"/>
            </a:endParaRPr>
          </a:p>
          <a:p>
            <a:pPr algn="just" eaLnBrk="1" hangingPunct="1"/>
            <a:r>
              <a:rPr lang="es-ES_tradnl" altLang="es-ES" sz="1000" i="1" u="sng" dirty="0">
                <a:solidFill>
                  <a:srgbClr val="800080"/>
                </a:solidFill>
                <a:latin typeface="Verdana" pitchFamily="34" charset="0"/>
                <a:cs typeface="Times New Roman" pitchFamily="18" charset="0"/>
                <a:hlinkClick r:id="" action="ppaction://noaction"/>
              </a:rPr>
              <a:t>[2]</a:t>
            </a:r>
            <a:r>
              <a:rPr lang="es-ES_tradnl" altLang="es-ES" sz="1000" i="1" dirty="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dirty="0">
              <a:latin typeface="Verdana" pitchFamily="34" charset="0"/>
              <a:cs typeface="Times New Roman" pitchFamily="18" charset="0"/>
            </a:endParaRPr>
          </a:p>
          <a:p>
            <a:pPr eaLnBrk="1" hangingPunct="1"/>
            <a:endParaRPr lang="es-ES" altLang="es-ES" sz="1000" dirty="0">
              <a:latin typeface="Verdana" pitchFamily="34" charset="0"/>
            </a:endParaRPr>
          </a:p>
        </p:txBody>
      </p:sp>
    </p:spTree>
    <p:extLst>
      <p:ext uri="{BB962C8B-B14F-4D97-AF65-F5344CB8AC3E}">
        <p14:creationId xmlns:p14="http://schemas.microsoft.com/office/powerpoint/2010/main" val="348486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marL="171450" indent="-171450">
              <a:buFont typeface="Arial" panose="020B0604020202020204" pitchFamily="34" charset="0"/>
              <a:buChar char="•"/>
            </a:pPr>
            <a:r>
              <a:rPr lang="es-ES" sz="1000" dirty="0"/>
              <a:t>En el MSC 98 (marzo 2017) se observó el desarrollo creciente de los MASS</a:t>
            </a:r>
          </a:p>
          <a:p>
            <a:pPr marL="171450" indent="-171450">
              <a:buFont typeface="Arial" panose="020B0604020202020204" pitchFamily="34" charset="0"/>
              <a:buChar char="•"/>
            </a:pPr>
            <a:r>
              <a:rPr lang="es-ES" sz="1000" dirty="0"/>
              <a:t>En el MSC 99 (mayo 2018)se estudió cómo se podría abordar el estudio del marco jurídico de los MASS</a:t>
            </a:r>
          </a:p>
          <a:p>
            <a:pPr marL="171450" indent="-171450">
              <a:buFont typeface="Arial" panose="020B0604020202020204" pitchFamily="34" charset="0"/>
              <a:buChar char="•"/>
            </a:pPr>
            <a:r>
              <a:rPr lang="es-ES" sz="1000" dirty="0"/>
              <a:t>En el MSC 100 (diciembre 2018) se estableció la metodología para el estudio exploratorio y su comienzo</a:t>
            </a:r>
          </a:p>
          <a:p>
            <a:pPr marL="171450" indent="-171450">
              <a:buFont typeface="Arial" panose="020B0604020202020204" pitchFamily="34" charset="0"/>
              <a:buChar char="•"/>
            </a:pPr>
            <a:r>
              <a:rPr lang="es-ES" sz="1000" dirty="0"/>
              <a:t>En el MSC 101 (junio 2019) se comprobaron los avances del RSE</a:t>
            </a:r>
          </a:p>
          <a:p>
            <a:pPr marL="171450" indent="-171450">
              <a:buFont typeface="Arial" panose="020B0604020202020204" pitchFamily="34" charset="0"/>
              <a:buChar char="•"/>
            </a:pPr>
            <a:r>
              <a:rPr lang="es-ES" sz="1000" dirty="0"/>
              <a:t>En la reunión del grupo de trabajo </a:t>
            </a:r>
            <a:r>
              <a:rPr lang="es-ES" sz="1000" dirty="0" err="1"/>
              <a:t>inter-sesiones</a:t>
            </a:r>
            <a:r>
              <a:rPr lang="es-ES" sz="1000" dirty="0"/>
              <a:t> (ISWG, septiembre 2019) se analizó el resultado de la primera etapa del RSE. El MSC 102 se aplazó por la pandemia</a:t>
            </a:r>
          </a:p>
          <a:p>
            <a:pPr marL="171450" indent="-171450">
              <a:buFont typeface="Arial" panose="020B0604020202020204" pitchFamily="34" charset="0"/>
              <a:buChar char="•"/>
            </a:pPr>
            <a:r>
              <a:rPr lang="es-ES" sz="1000" dirty="0"/>
              <a:t>En el MSC 103 (mayo 2021) finalizó el RSE y se expusieron los resultados</a:t>
            </a:r>
          </a:p>
          <a:p>
            <a:pPr marL="171450" indent="-171450">
              <a:buFont typeface="Arial" panose="020B0604020202020204" pitchFamily="34" charset="0"/>
              <a:buChar char="•"/>
            </a:pPr>
            <a:endParaRPr lang="es-E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21394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sz="3000" dirty="0"/>
              <a:t>El Estudio Exploratorio sobre la Reglamentación para el Uso de MASS  (RSE-MASS) consistió en dos etapas. La información se intercambiaba a través del GISIS</a:t>
            </a:r>
          </a:p>
          <a:p>
            <a:r>
              <a:rPr lang="es-ES" sz="3000" dirty="0"/>
              <a:t>La primera etapa consistió analizar los instrumentos OMI y determinar si tal como están redactados:</a:t>
            </a:r>
          </a:p>
          <a:p>
            <a:pPr lvl="1"/>
            <a:r>
              <a:rPr lang="es-ES" sz="3000" b="1" dirty="0">
                <a:solidFill>
                  <a:srgbClr val="FF0000"/>
                </a:solidFill>
              </a:rPr>
              <a:t>A</a:t>
            </a:r>
            <a:r>
              <a:rPr lang="es-ES" sz="3000" dirty="0"/>
              <a:t> </a:t>
            </a:r>
            <a:r>
              <a:rPr lang="es-ES" sz="3000" dirty="0">
                <a:solidFill>
                  <a:srgbClr val="FF0000"/>
                </a:solidFill>
              </a:rPr>
              <a:t>se aplicaban a los MASS e impedían las operaciones de los MASS; o</a:t>
            </a:r>
          </a:p>
          <a:p>
            <a:pPr lvl="1"/>
            <a:r>
              <a:rPr lang="es-ES" sz="3000" b="1" dirty="0">
                <a:solidFill>
                  <a:srgbClr val="00B050"/>
                </a:solidFill>
              </a:rPr>
              <a:t>B</a:t>
            </a:r>
            <a:r>
              <a:rPr lang="es-ES" sz="3000" dirty="0">
                <a:solidFill>
                  <a:srgbClr val="00B050"/>
                </a:solidFill>
              </a:rPr>
              <a:t> se aplicaban a los MASS y no impedían las operaciones de los MASS, ni requerían medidas al respecto; o</a:t>
            </a:r>
          </a:p>
          <a:p>
            <a:pPr lvl="1"/>
            <a:r>
              <a:rPr lang="es-ES" sz="3000" b="1" dirty="0">
                <a:solidFill>
                  <a:srgbClr val="FFC000"/>
                </a:solidFill>
              </a:rPr>
              <a:t>C</a:t>
            </a:r>
            <a:r>
              <a:rPr lang="es-ES" sz="3000" dirty="0">
                <a:solidFill>
                  <a:srgbClr val="FFC000"/>
                </a:solidFill>
              </a:rPr>
              <a:t> se aplicaban a los MASS y no impedían las operaciones de los MASS, pero podían requerir enmiendas o aclaraciones, y/o podían contener lagunas; o</a:t>
            </a:r>
          </a:p>
          <a:p>
            <a:pPr lvl="1"/>
            <a:r>
              <a:rPr lang="es-ES" sz="3000" b="1" dirty="0">
                <a:solidFill>
                  <a:srgbClr val="00B0F0"/>
                </a:solidFill>
              </a:rPr>
              <a:t>D </a:t>
            </a:r>
            <a:r>
              <a:rPr lang="es-ES" sz="3000" dirty="0">
                <a:solidFill>
                  <a:srgbClr val="00B0F0"/>
                </a:solidFill>
              </a:rPr>
              <a:t>no se aplicaban a las operaciones de los MASS</a:t>
            </a:r>
          </a:p>
          <a:p>
            <a:r>
              <a:rPr lang="es-ES" sz="3000" dirty="0"/>
              <a:t>Este análisis se hizo teniendo en cuenta los diferentes grados de autonomía que OMI ha establecido para los MASS (1 a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161213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sz="3000" dirty="0"/>
              <a:t>El Estudio Exploratorio sobre la Reglamentación para el Uso de MASS  (RSE-MASS) consistió en dos etapas. La información se intercambiaba a través del GISIS</a:t>
            </a:r>
          </a:p>
          <a:p>
            <a:r>
              <a:rPr lang="es-ES" sz="3000" dirty="0"/>
              <a:t>La primera etapa consistió analizar los instrumentos OMI y determinar si tal como están redactados:</a:t>
            </a:r>
          </a:p>
          <a:p>
            <a:pPr lvl="1"/>
            <a:r>
              <a:rPr lang="es-ES" sz="3000" b="1" dirty="0">
                <a:solidFill>
                  <a:srgbClr val="FF0000"/>
                </a:solidFill>
              </a:rPr>
              <a:t>A</a:t>
            </a:r>
            <a:r>
              <a:rPr lang="es-ES" sz="3000" dirty="0"/>
              <a:t> </a:t>
            </a:r>
            <a:r>
              <a:rPr lang="es-ES" sz="3000" dirty="0">
                <a:solidFill>
                  <a:srgbClr val="FF0000"/>
                </a:solidFill>
              </a:rPr>
              <a:t>se aplicaban a los MASS e impedían las operaciones de los MASS; o</a:t>
            </a:r>
          </a:p>
          <a:p>
            <a:pPr lvl="1"/>
            <a:r>
              <a:rPr lang="es-ES" sz="3000" b="1" dirty="0">
                <a:solidFill>
                  <a:srgbClr val="00B050"/>
                </a:solidFill>
              </a:rPr>
              <a:t>B</a:t>
            </a:r>
            <a:r>
              <a:rPr lang="es-ES" sz="3000" dirty="0">
                <a:solidFill>
                  <a:srgbClr val="00B050"/>
                </a:solidFill>
              </a:rPr>
              <a:t> se aplicaban a los MASS y no impedían las operaciones de los MASS, ni requerían medidas al respecto; o</a:t>
            </a:r>
          </a:p>
          <a:p>
            <a:pPr lvl="1"/>
            <a:r>
              <a:rPr lang="es-ES" sz="3000" b="1" dirty="0">
                <a:solidFill>
                  <a:srgbClr val="FFC000"/>
                </a:solidFill>
              </a:rPr>
              <a:t>C</a:t>
            </a:r>
            <a:r>
              <a:rPr lang="es-ES" sz="3000" dirty="0">
                <a:solidFill>
                  <a:srgbClr val="FFC000"/>
                </a:solidFill>
              </a:rPr>
              <a:t> se aplicaban a los MASS y no impedían las operaciones de los MASS, pero podían requerir enmiendas o aclaraciones, y/o podían contener lagunas; o</a:t>
            </a:r>
          </a:p>
          <a:p>
            <a:pPr lvl="1"/>
            <a:r>
              <a:rPr lang="es-ES" sz="3000" b="1" dirty="0">
                <a:solidFill>
                  <a:srgbClr val="00B0F0"/>
                </a:solidFill>
              </a:rPr>
              <a:t>D </a:t>
            </a:r>
            <a:r>
              <a:rPr lang="es-ES" sz="3000" dirty="0">
                <a:solidFill>
                  <a:srgbClr val="00B0F0"/>
                </a:solidFill>
              </a:rPr>
              <a:t>no se aplicaban a las operaciones de los MASS</a:t>
            </a:r>
          </a:p>
          <a:p>
            <a:r>
              <a:rPr lang="es-ES" sz="3000" dirty="0"/>
              <a:t>Este análisis se hizo teniendo en cuenta los diferentes grados de autonomía que OMI ha establecido para los MASS (1 a 4)</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345968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sz="3000" dirty="0"/>
              <a:t>La segunda etapa consistió en el análisis de los resultados de la primera y establecer el modo más adecuado de acometer las regulación:</a:t>
            </a:r>
          </a:p>
          <a:p>
            <a:pPr lvl="1"/>
            <a:r>
              <a:rPr lang="es-ES" sz="3000" b="1" dirty="0">
                <a:solidFill>
                  <a:srgbClr val="00B050"/>
                </a:solidFill>
              </a:rPr>
              <a:t>I </a:t>
            </a:r>
            <a:r>
              <a:rPr lang="es-ES" sz="3000" dirty="0">
                <a:solidFill>
                  <a:srgbClr val="00B050"/>
                </a:solidFill>
              </a:rPr>
              <a:t>las equivalencias dispuestas en los instrumentos o la elaboración de interpretaciones; y/o</a:t>
            </a:r>
          </a:p>
          <a:p>
            <a:pPr lvl="1"/>
            <a:r>
              <a:rPr lang="es-ES" sz="3000" b="1" dirty="0">
                <a:solidFill>
                  <a:srgbClr val="FFC000"/>
                </a:solidFill>
              </a:rPr>
              <a:t>II </a:t>
            </a:r>
            <a:r>
              <a:rPr lang="es-ES" sz="3000" dirty="0">
                <a:solidFill>
                  <a:srgbClr val="FFC000"/>
                </a:solidFill>
              </a:rPr>
              <a:t>enmiendas a los instrumentos existentes; y/o</a:t>
            </a:r>
          </a:p>
          <a:p>
            <a:pPr lvl="1"/>
            <a:r>
              <a:rPr lang="es-ES" sz="3000" b="1" dirty="0">
                <a:solidFill>
                  <a:srgbClr val="FF0000"/>
                </a:solidFill>
              </a:rPr>
              <a:t>III </a:t>
            </a:r>
            <a:r>
              <a:rPr lang="es-ES" sz="3000" dirty="0">
                <a:solidFill>
                  <a:srgbClr val="FF0000"/>
                </a:solidFill>
              </a:rPr>
              <a:t>la elaboración de nuevos instrumentos; o</a:t>
            </a:r>
          </a:p>
          <a:p>
            <a:pPr lvl="1"/>
            <a:r>
              <a:rPr lang="es-ES" sz="3000" b="1" dirty="0">
                <a:solidFill>
                  <a:srgbClr val="00B0F0"/>
                </a:solidFill>
              </a:rPr>
              <a:t>IV</a:t>
            </a:r>
            <a:r>
              <a:rPr lang="es-ES" sz="3000" dirty="0">
                <a:solidFill>
                  <a:srgbClr val="00B0F0"/>
                </a:solidFill>
              </a:rPr>
              <a:t> ninguna de las opciones anteriores, como resultado del análisis.</a:t>
            </a:r>
          </a:p>
          <a:p>
            <a:r>
              <a:rPr lang="es-ES" sz="3000" dirty="0"/>
              <a:t>Se analizaron los convenios SOLAS (con sus códigos), COLREG, STCW y STCW-F, LL, SAR, y CSC. Estableciéndose grupos de trabajo específicos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401113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sz="1800" dirty="0"/>
              <a:t>El resultado ha sido publicado el 15 de junio, mediante la MSC.1/Circ.1638</a:t>
            </a:r>
          </a:p>
          <a:p>
            <a:r>
              <a:rPr lang="es-ES" sz="1800" dirty="0"/>
              <a:t>El resultado se basa en unos supuestos iniciales: lagunas comunes, vínculos entre instrumentos y prioridades según instrumentos</a:t>
            </a:r>
          </a:p>
          <a:p>
            <a:r>
              <a:rPr lang="es-ES" sz="1800" dirty="0"/>
              <a:t>Las lagunas comunes incluyen el significado de las palabras capitán, tripulación o persona responsable, el centro de control a distancia y su operador como gente de mar, operaciones manuales o que incluyen acciones por la tripulación, certificados, conectividad y </a:t>
            </a:r>
            <a:r>
              <a:rPr lang="es-ES" sz="1800" dirty="0" err="1"/>
              <a:t>ciberprotección</a:t>
            </a:r>
            <a:r>
              <a:rPr lang="es-ES" sz="1800" dirty="0"/>
              <a:t>, guardias, operaciones SAR, información disponible a bordo, y terminología</a:t>
            </a:r>
          </a:p>
          <a:p>
            <a:r>
              <a:rPr lang="es-ES" sz="1800" dirty="0"/>
              <a:t>Se establecen los vínculos entre los diferentes instrumentos a la vista de qué lagunas comunes se les aplicaban</a:t>
            </a:r>
          </a:p>
          <a:p>
            <a:r>
              <a:rPr lang="es-ES" sz="1800" dirty="0"/>
              <a:t>A la vista de las lagunas comunes y su impacto se establece un orden de prioridad (alta, media y baja) para enmendar los convenios (si procedía)</a:t>
            </a:r>
          </a:p>
          <a:p>
            <a:r>
              <a:rPr lang="es-ES" sz="1800" dirty="0"/>
              <a:t>También se recomienda la elaboración de un instrumento nuevo específico para los MASS en vez de enmendar los existentes. </a:t>
            </a:r>
          </a:p>
          <a:p>
            <a:r>
              <a:rPr lang="es-ES" sz="1800" dirty="0"/>
              <a:t>Se propone que este instrumento sea un código específico del SOLAS y proyectos de enmiendas a los instrumentos afectados para que se modifiquen por aquel</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4892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sz="1800" dirty="0"/>
              <a:t>Se formó un grupo de trabajo específico del COLREG coordinado por islas Marshall y la participación de China, España, Estados Unidos, Japón, Singapur y Suecia</a:t>
            </a:r>
          </a:p>
          <a:p>
            <a:r>
              <a:rPr lang="es-ES" sz="1800" dirty="0"/>
              <a:t>El COLREG fue el convenio que más discusión generó en el ISWG de septiembre de 2019 y en el resultado del RSE se señaló como de prioridad alta</a:t>
            </a:r>
          </a:p>
          <a:p>
            <a:r>
              <a:rPr lang="nn-NO" sz="1800" dirty="0"/>
              <a:t>El modo más adecuado	de afrontar la modificación de COLREG según los cuatro niveles de autonomía fue 	este:</a:t>
            </a:r>
          </a:p>
          <a:p>
            <a:endParaRPr lang="nn-NO" sz="1800" dirty="0"/>
          </a:p>
          <a:p>
            <a:endParaRPr lang="nn-NO" sz="1800" dirty="0"/>
          </a:p>
          <a:p>
            <a:r>
              <a:rPr lang="es-ES" sz="1800" dirty="0"/>
              <a:t>Así pues, para los niveles bajos las equivalencias servirían, pero para los niveles altos se precisaría enmendar el convenio</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195781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1DD368-CC5B-4595-8D89-D6A251703846}" type="slidenum">
              <a:rPr kumimoji="0" lang="es-ES" altLang="es-E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ES" altLang="es-E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1795" name="Rectangle 2"/>
          <p:cNvSpPr>
            <a:spLocks noGrp="1" noRot="1" noChangeAspect="1" noChangeArrowheads="1" noTextEdit="1"/>
          </p:cNvSpPr>
          <p:nvPr>
            <p:ph type="sldImg"/>
          </p:nvPr>
        </p:nvSpPr>
        <p:spPr>
          <a:xfrm>
            <a:off x="246063" y="762000"/>
            <a:ext cx="6365875" cy="3581400"/>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r>
              <a:rPr lang="es-ES" dirty="0"/>
              <a:t>El RSE ha sido un hito, en tanto se ha abordado en OMI la regulación de un campo sin que haya sido a raíz de un accidente</a:t>
            </a:r>
          </a:p>
          <a:p>
            <a:r>
              <a:rPr lang="es-ES" dirty="0"/>
              <a:t>El MSC 104 será crítico para ver cómo se regula el ámbito de los MASS</a:t>
            </a:r>
          </a:p>
          <a:p>
            <a:r>
              <a:rPr lang="es-ES" dirty="0"/>
              <a:t>COLREG se basa en criterios y sensores humanos. Se precisa la adaptación a la máquina </a:t>
            </a:r>
          </a:p>
          <a:p>
            <a:r>
              <a:rPr lang="es-ES" dirty="0"/>
              <a:t>El debate actual sobre COLREG pasa por las siguientes acciones:</a:t>
            </a:r>
          </a:p>
          <a:p>
            <a:pPr lvl="1"/>
            <a:r>
              <a:rPr lang="es-ES" dirty="0"/>
              <a:t>Enmendar  exclusivamente para operar los MASS</a:t>
            </a:r>
          </a:p>
          <a:p>
            <a:pPr lvl="1"/>
            <a:r>
              <a:rPr lang="es-ES" dirty="0"/>
              <a:t>Enmendar para operar los MASS y aprovechar para actualizar el reglamento</a:t>
            </a:r>
          </a:p>
          <a:p>
            <a:pPr lvl="1"/>
            <a:r>
              <a:rPr lang="es-ES" dirty="0"/>
              <a:t>Crear un instrumento específico aparte en el ámbito del SOLAS (recomendación del GT)</a:t>
            </a:r>
          </a:p>
          <a:p>
            <a:r>
              <a:rPr lang="es-ES" dirty="0"/>
              <a:t>Un tendencia observada en OMI es que, aprovechando la revisión de COLREG para los MASS, se podría realizar una actualización generalizada del reglamento para adaptarlo a la realidad de la navegación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altLang="es-ES" sz="1000" dirty="0">
              <a:latin typeface="Verdana" pitchFamily="34" charset="0"/>
            </a:endParaRPr>
          </a:p>
        </p:txBody>
      </p:sp>
    </p:spTree>
    <p:extLst>
      <p:ext uri="{BB962C8B-B14F-4D97-AF65-F5344CB8AC3E}">
        <p14:creationId xmlns:p14="http://schemas.microsoft.com/office/powerpoint/2010/main" val="271974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FFFFFF">
                    <a:tint val="95000"/>
                  </a:srgbClr>
                </a:solidFill>
              </a:rPr>
              <a:pPr/>
              <a:t>27/06/2021</a:t>
            </a:fld>
            <a:endParaRPr lang="es-ES">
              <a:solidFill>
                <a:srgbClr val="FFFFFF">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FFFFFF">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FFFFFF">
                    <a:tint val="95000"/>
                  </a:srgbClr>
                </a:solidFill>
              </a:rPr>
              <a:pPr/>
              <a:t>‹Nº›</a:t>
            </a:fld>
            <a:endParaRPr lang="es-ES">
              <a:solidFill>
                <a:srgbClr val="FFFFFF">
                  <a:tint val="95000"/>
                </a:srgbClr>
              </a:solidFill>
            </a:endParaRPr>
          </a:p>
        </p:txBody>
      </p:sp>
    </p:spTree>
    <p:extLst>
      <p:ext uri="{BB962C8B-B14F-4D97-AF65-F5344CB8AC3E}">
        <p14:creationId xmlns:p14="http://schemas.microsoft.com/office/powerpoint/2010/main" val="7698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40840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88936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FFFFFF">
                    <a:tint val="95000"/>
                  </a:srgbClr>
                </a:solidFill>
              </a:rPr>
              <a:pPr/>
              <a:t>27/06/2021</a:t>
            </a:fld>
            <a:endParaRPr lang="es-ES">
              <a:solidFill>
                <a:srgbClr val="FFFFFF">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FFFFFF">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FFFFFF">
                    <a:tint val="95000"/>
                  </a:srgbClr>
                </a:solidFill>
              </a:rPr>
              <a:pPr/>
              <a:t>‹Nº›</a:t>
            </a:fld>
            <a:endParaRPr lang="es-ES">
              <a:solidFill>
                <a:srgbClr val="FFFFFF">
                  <a:tint val="95000"/>
                </a:srgbClr>
              </a:solidFill>
            </a:endParaRPr>
          </a:p>
        </p:txBody>
      </p:sp>
    </p:spTree>
    <p:extLst>
      <p:ext uri="{BB962C8B-B14F-4D97-AF65-F5344CB8AC3E}">
        <p14:creationId xmlns:p14="http://schemas.microsoft.com/office/powerpoint/2010/main" val="321731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378112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FFFFFF">
                    <a:tint val="95000"/>
                  </a:srgbClr>
                </a:solidFill>
              </a:rPr>
              <a:pPr/>
              <a:t>27/06/2021</a:t>
            </a:fld>
            <a:endParaRPr lang="es-ES">
              <a:solidFill>
                <a:srgbClr val="FFFFFF">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FFFFFF">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FFFFFF">
                    <a:tint val="95000"/>
                  </a:srgbClr>
                </a:solidFill>
              </a:rPr>
              <a:pPr/>
              <a:t>‹Nº›</a:t>
            </a:fld>
            <a:endParaRPr lang="es-ES">
              <a:solidFill>
                <a:srgbClr val="FFFFFF">
                  <a:tint val="95000"/>
                </a:srgbClr>
              </a:solidFill>
            </a:endParaRPr>
          </a:p>
        </p:txBody>
      </p:sp>
    </p:spTree>
    <p:extLst>
      <p:ext uri="{BB962C8B-B14F-4D97-AF65-F5344CB8AC3E}">
        <p14:creationId xmlns:p14="http://schemas.microsoft.com/office/powerpoint/2010/main" val="295526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000000">
                  <a:tint val="95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8457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8" name="7 Marcador de pie de página"/>
          <p:cNvSpPr>
            <a:spLocks noGrp="1"/>
          </p:cNvSpPr>
          <p:nvPr>
            <p:ph type="ftr" sz="quarter" idx="11"/>
          </p:nvPr>
        </p:nvSpPr>
        <p:spPr/>
        <p:txBody>
          <a:bodyPr/>
          <a:lstStyle/>
          <a:p>
            <a:endParaRPr lang="es-ES">
              <a:solidFill>
                <a:srgbClr val="000000">
                  <a:tint val="95000"/>
                </a:srgbClr>
              </a:solidFill>
            </a:endParaRPr>
          </a:p>
        </p:txBody>
      </p:sp>
      <p:sp>
        <p:nvSpPr>
          <p:cNvPr id="9" name="8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83410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4" name="3 Marcador de pie de página"/>
          <p:cNvSpPr>
            <a:spLocks noGrp="1"/>
          </p:cNvSpPr>
          <p:nvPr>
            <p:ph type="ftr" sz="quarter" idx="11"/>
          </p:nvPr>
        </p:nvSpPr>
        <p:spPr/>
        <p:txBody>
          <a:bodyPr/>
          <a:lstStyle/>
          <a:p>
            <a:endParaRPr lang="es-ES">
              <a:solidFill>
                <a:srgbClr val="000000">
                  <a:tint val="95000"/>
                </a:srgbClr>
              </a:solidFill>
            </a:endParaRPr>
          </a:p>
        </p:txBody>
      </p:sp>
      <p:sp>
        <p:nvSpPr>
          <p:cNvPr id="5" name="4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788395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3" name="2 Marcador de pie de página"/>
          <p:cNvSpPr>
            <a:spLocks noGrp="1"/>
          </p:cNvSpPr>
          <p:nvPr>
            <p:ph type="ftr" sz="quarter" idx="11"/>
          </p:nvPr>
        </p:nvSpPr>
        <p:spPr/>
        <p:txBody>
          <a:bodyPr/>
          <a:lstStyle/>
          <a:p>
            <a:endParaRPr lang="es-ES">
              <a:solidFill>
                <a:srgbClr val="000000">
                  <a:tint val="95000"/>
                </a:srgbClr>
              </a:solidFill>
            </a:endParaRPr>
          </a:p>
        </p:txBody>
      </p:sp>
      <p:sp>
        <p:nvSpPr>
          <p:cNvPr id="4" name="3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12132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000000">
                  <a:tint val="95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2075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894241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FFFFFF">
                  <a:shade val="50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275577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2239409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000000">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255489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422400" y="381000"/>
            <a:ext cx="10363200" cy="1143000"/>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1416051" y="1766888"/>
            <a:ext cx="5077883" cy="4113212"/>
          </a:xfrm>
        </p:spPr>
        <p:txBody>
          <a:bodyPr/>
          <a:lstStyle/>
          <a:p>
            <a:pPr lvl="0"/>
            <a:endParaRPr lang="es-ES" noProof="0"/>
          </a:p>
        </p:txBody>
      </p:sp>
      <p:sp>
        <p:nvSpPr>
          <p:cNvPr id="4" name="3 Marcador de texto"/>
          <p:cNvSpPr>
            <a:spLocks noGrp="1"/>
          </p:cNvSpPr>
          <p:nvPr>
            <p:ph type="body" sz="half" idx="2"/>
          </p:nvPr>
        </p:nvSpPr>
        <p:spPr>
          <a:xfrm>
            <a:off x="6697134" y="1766888"/>
            <a:ext cx="5077884" cy="41132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B6CCDB3D-75C0-4BB3-885B-385B02F43C2D}" type="slidenum">
              <a:rPr lang="es-ES"/>
              <a:pPr>
                <a:defRPr/>
              </a:pPr>
              <a:t>‹Nº›</a:t>
            </a:fld>
            <a:endParaRPr lang="es-ES"/>
          </a:p>
        </p:txBody>
      </p:sp>
    </p:spTree>
    <p:extLst>
      <p:ext uri="{BB962C8B-B14F-4D97-AF65-F5344CB8AC3E}">
        <p14:creationId xmlns:p14="http://schemas.microsoft.com/office/powerpoint/2010/main" val="143942388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3A7EB0E-AD15-48D0-88C2-FB7815CD2575}" type="datetimeFigureOut">
              <a:rPr lang="es-ES" smtClean="0"/>
              <a:t>27/06/2021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376010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A7EB0E-AD15-48D0-88C2-FB7815CD2575}" type="datetimeFigureOut">
              <a:rPr lang="es-ES" smtClean="0"/>
              <a:t>27/06/2021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254940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3A7EB0E-AD15-48D0-88C2-FB7815CD2575}" type="datetimeFigureOut">
              <a:rPr lang="es-ES" smtClean="0"/>
              <a:t>27/06/2021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2613189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3A7EB0E-AD15-48D0-88C2-FB7815CD2575}" type="datetimeFigureOut">
              <a:rPr lang="es-ES" smtClean="0"/>
              <a:t>27/06/2021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851741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3A7EB0E-AD15-48D0-88C2-FB7815CD2575}" type="datetimeFigureOut">
              <a:rPr lang="es-ES" smtClean="0"/>
              <a:t>27/06/2021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2055925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3A7EB0E-AD15-48D0-88C2-FB7815CD2575}" type="datetimeFigureOut">
              <a:rPr lang="es-ES" smtClean="0"/>
              <a:t>27/06/2021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199620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738D927-B0BE-4951-A719-5D0C303EF055}" type="datetimeFigureOut">
              <a:rPr lang="es-ES" smtClean="0">
                <a:solidFill>
                  <a:srgbClr val="FFFFFF">
                    <a:tint val="95000"/>
                  </a:srgbClr>
                </a:solidFill>
              </a:rPr>
              <a:pPr/>
              <a:t>27/06/2021</a:t>
            </a:fld>
            <a:endParaRPr lang="es-ES">
              <a:solidFill>
                <a:srgbClr val="FFFFFF">
                  <a:tint val="95000"/>
                </a:srgbClr>
              </a:solidFill>
            </a:endParaRPr>
          </a:p>
        </p:txBody>
      </p:sp>
      <p:sp>
        <p:nvSpPr>
          <p:cNvPr id="5" name="4 Marcador de pie de página"/>
          <p:cNvSpPr>
            <a:spLocks noGrp="1"/>
          </p:cNvSpPr>
          <p:nvPr>
            <p:ph type="ftr" sz="quarter" idx="11"/>
          </p:nvPr>
        </p:nvSpPr>
        <p:spPr/>
        <p:txBody>
          <a:bodyPr/>
          <a:lstStyle/>
          <a:p>
            <a:endParaRPr lang="es-ES">
              <a:solidFill>
                <a:srgbClr val="FFFFFF">
                  <a:tint val="95000"/>
                </a:srgbClr>
              </a:solidFill>
            </a:endParaRPr>
          </a:p>
        </p:txBody>
      </p:sp>
      <p:sp>
        <p:nvSpPr>
          <p:cNvPr id="6" name="5 Marcador de número de diapositiva"/>
          <p:cNvSpPr>
            <a:spLocks noGrp="1"/>
          </p:cNvSpPr>
          <p:nvPr>
            <p:ph type="sldNum" sz="quarter" idx="12"/>
          </p:nvPr>
        </p:nvSpPr>
        <p:spPr/>
        <p:txBody>
          <a:bodyPr/>
          <a:lstStyle/>
          <a:p>
            <a:fld id="{5F25F88D-09F5-4275-A4AC-F43AB5DA5B4E}" type="slidenum">
              <a:rPr lang="es-ES" smtClean="0">
                <a:solidFill>
                  <a:srgbClr val="FFFFFF">
                    <a:tint val="95000"/>
                  </a:srgbClr>
                </a:solidFill>
              </a:rPr>
              <a:pPr/>
              <a:t>‹Nº›</a:t>
            </a:fld>
            <a:endParaRPr lang="es-ES">
              <a:solidFill>
                <a:srgbClr val="FFFFFF">
                  <a:tint val="95000"/>
                </a:srgbClr>
              </a:solidFill>
            </a:endParaRPr>
          </a:p>
        </p:txBody>
      </p:sp>
    </p:spTree>
    <p:extLst>
      <p:ext uri="{BB962C8B-B14F-4D97-AF65-F5344CB8AC3E}">
        <p14:creationId xmlns:p14="http://schemas.microsoft.com/office/powerpoint/2010/main" val="84640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7EB0E-AD15-48D0-88C2-FB7815CD2575}" type="datetimeFigureOut">
              <a:rPr lang="es-ES" smtClean="0"/>
              <a:t>27/06/2021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1072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3A7EB0E-AD15-48D0-88C2-FB7815CD2575}" type="datetimeFigureOut">
              <a:rPr lang="es-ES" smtClean="0"/>
              <a:t>27/06/2021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2314794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3A7EB0E-AD15-48D0-88C2-FB7815CD2575}" type="datetimeFigureOut">
              <a:rPr lang="es-ES" smtClean="0"/>
              <a:t>27/06/2021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188957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A7EB0E-AD15-48D0-88C2-FB7815CD2575}" type="datetimeFigureOut">
              <a:rPr lang="es-ES" smtClean="0"/>
              <a:t>27/06/2021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2773230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A7EB0E-AD15-48D0-88C2-FB7815CD2575}" type="datetimeFigureOut">
              <a:rPr lang="es-ES" smtClean="0"/>
              <a:t>27/06/2021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B48A17-581E-4E0D-9D51-8E79C4D68F3D}" type="slidenum">
              <a:rPr lang="es-ES" smtClean="0"/>
              <a:t>‹Nº›</a:t>
            </a:fld>
            <a:endParaRPr lang="es-ES"/>
          </a:p>
        </p:txBody>
      </p:sp>
    </p:spTree>
    <p:extLst>
      <p:ext uri="{BB962C8B-B14F-4D97-AF65-F5344CB8AC3E}">
        <p14:creationId xmlns:p14="http://schemas.microsoft.com/office/powerpoint/2010/main" val="320644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TextBox 7"/>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2F8AB721-9E81-4312-A285-7BB83AEBF94A}" type="slidenum">
              <a:rPr lang="es-ES">
                <a:solidFill>
                  <a:prstClr val="white">
                    <a:alpha val="60000"/>
                  </a:prstClr>
                </a:solidFill>
              </a:rPr>
              <a:pPr>
                <a:defRPr/>
              </a:pPr>
              <a:t>‹Nº›</a:t>
            </a:fld>
            <a:endParaRPr lang="es-ES">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es-ES">
              <a:solidFill>
                <a:prstClr val="white">
                  <a:alpha val="60000"/>
                </a:prstClr>
              </a:solidFill>
            </a:endParaRPr>
          </a:p>
        </p:txBody>
      </p:sp>
    </p:spTree>
    <p:extLst>
      <p:ext uri="{BB962C8B-B14F-4D97-AF65-F5344CB8AC3E}">
        <p14:creationId xmlns:p14="http://schemas.microsoft.com/office/powerpoint/2010/main" val="1479291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itle 12"/>
          <p:cNvSpPr>
            <a:spLocks noGrp="1"/>
          </p:cNvSpPr>
          <p:nvPr>
            <p:ph type="title"/>
          </p:nvPr>
        </p:nvSpPr>
        <p:spPr/>
        <p:txBody>
          <a:body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F9F7C2-6BCC-4FB0-84DE-1B48592F2DC4}"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3052878"/>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5" name="TextBox 7"/>
          <p:cNvSpPr txBox="1"/>
          <p:nvPr/>
        </p:nvSpPr>
        <p:spPr>
          <a:xfrm>
            <a:off x="5689600" y="4075113"/>
            <a:ext cx="6096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a:t>Haga clic para modificar el estilo de título del patrón</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19B74D7D-3C37-47F8-B034-6800523D7847}" type="slidenum">
              <a:rPr lang="es-ES">
                <a:solidFill>
                  <a:prstClr val="white">
                    <a:alpha val="60000"/>
                  </a:prstClr>
                </a:solidFill>
              </a:rPr>
              <a:pPr>
                <a:defRPr/>
              </a:pPr>
              <a:t>‹Nº›</a:t>
            </a:fld>
            <a:endParaRPr lang="es-ES">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es-ES">
              <a:solidFill>
                <a:prstClr val="white">
                  <a:alpha val="60000"/>
                </a:prstClr>
              </a:solidFill>
            </a:endParaRPr>
          </a:p>
        </p:txBody>
      </p:sp>
    </p:spTree>
    <p:extLst>
      <p:ext uri="{BB962C8B-B14F-4D97-AF65-F5344CB8AC3E}">
        <p14:creationId xmlns:p14="http://schemas.microsoft.com/office/powerpoint/2010/main" val="252829221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s-ES"/>
              <a:t>Haga clic para modificar el estilo de título del patrón</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Date Placeholder 3"/>
          <p:cNvSpPr>
            <a:spLocks noGrp="1"/>
          </p:cNvSpPr>
          <p:nvPr>
            <p:ph type="dt" sz="half" idx="15"/>
          </p:nvPr>
        </p:nvSpPr>
        <p:spPr/>
        <p:txBody>
          <a:bodyPr/>
          <a:lstStyle>
            <a:lvl1pPr>
              <a:defRPr/>
            </a:lvl1pPr>
          </a:lstStyle>
          <a:p>
            <a:pPr>
              <a:defRPr/>
            </a:pPr>
            <a:endParaRPr lang="es-ES">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es-ES">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A702B57C-F1B5-4049-A54B-9F76D28E8D7B}"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239008776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TextBox 12"/>
          <p:cNvSpPr txBox="1"/>
          <p:nvPr/>
        </p:nvSpPr>
        <p:spPr>
          <a:xfrm>
            <a:off x="1409700"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6373284" y="520700"/>
            <a:ext cx="6096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itle 11"/>
          <p:cNvSpPr>
            <a:spLocks noGrp="1"/>
          </p:cNvSpPr>
          <p:nvPr>
            <p:ph type="title"/>
          </p:nvPr>
        </p:nvSpPr>
        <p:spPr/>
        <p:txBody>
          <a:bodyPr/>
          <a:lstStyle/>
          <a:p>
            <a:r>
              <a:rPr lang="es-ES"/>
              <a:t>Haga clic para modificar el estilo de título del patrón</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862A9B98-C072-4F82-94F0-282A3A5A7147}" type="slidenum">
              <a:rPr lang="es-ES">
                <a:solidFill>
                  <a:prstClr val="white">
                    <a:alpha val="60000"/>
                  </a:prstClr>
                </a:solidFill>
              </a:rPr>
              <a:pPr>
                <a:defRPr/>
              </a:pPr>
              <a:t>‹Nº›</a:t>
            </a:fld>
            <a:endParaRPr lang="es-ES">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es-ES">
              <a:solidFill>
                <a:prstClr val="white">
                  <a:alpha val="60000"/>
                </a:prstClr>
              </a:solidFill>
            </a:endParaRPr>
          </a:p>
        </p:txBody>
      </p:sp>
    </p:spTree>
    <p:extLst>
      <p:ext uri="{BB962C8B-B14F-4D97-AF65-F5344CB8AC3E}">
        <p14:creationId xmlns:p14="http://schemas.microsoft.com/office/powerpoint/2010/main" val="329041044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000000">
                  <a:tint val="95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458309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ES">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B282DBC-BA8D-4B92-A071-E6CC84037D86}"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4172095101"/>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s-ES">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1109CF4-55DB-45CF-A49B-942BD0AC22CF}"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151252084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TextBox 8"/>
          <p:cNvSpPr txBox="1"/>
          <p:nvPr/>
        </p:nvSpPr>
        <p:spPr>
          <a:xfrm>
            <a:off x="7105651" y="1774826"/>
            <a:ext cx="6096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8" name="Title 17"/>
          <p:cNvSpPr>
            <a:spLocks noGrp="1"/>
          </p:cNvSpPr>
          <p:nvPr>
            <p:ph type="title"/>
          </p:nvPr>
        </p:nvSpPr>
        <p:spPr/>
        <p:txBody>
          <a:bodyPr/>
          <a:lstStyle/>
          <a:p>
            <a:r>
              <a:rPr lang="es-ES"/>
              <a:t>Haga clic para modificar el estilo de título del patrón</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A1433712-385F-48EB-BB20-85E1CA73AC51}" type="slidenum">
              <a:rPr lang="es-ES">
                <a:solidFill>
                  <a:prstClr val="white">
                    <a:alpha val="60000"/>
                  </a:prstClr>
                </a:solidFill>
              </a:rPr>
              <a:pPr>
                <a:defRPr/>
              </a:pPr>
              <a:t>‹Nº›</a:t>
            </a:fld>
            <a:endParaRPr lang="es-ES">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es-ES">
              <a:solidFill>
                <a:prstClr val="white">
                  <a:alpha val="60000"/>
                </a:prstClr>
              </a:solidFill>
            </a:endParaRPr>
          </a:p>
        </p:txBody>
      </p:sp>
    </p:spTree>
    <p:extLst>
      <p:ext uri="{BB962C8B-B14F-4D97-AF65-F5344CB8AC3E}">
        <p14:creationId xmlns:p14="http://schemas.microsoft.com/office/powerpoint/2010/main" val="68278199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TextBox 8"/>
          <p:cNvSpPr txBox="1"/>
          <p:nvPr/>
        </p:nvSpPr>
        <p:spPr>
          <a:xfrm>
            <a:off x="3246967" y="3332164"/>
            <a:ext cx="6096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itle 10"/>
          <p:cNvSpPr>
            <a:spLocks noGrp="1"/>
          </p:cNvSpPr>
          <p:nvPr>
            <p:ph type="title"/>
          </p:nvPr>
        </p:nvSpPr>
        <p:spPr/>
        <p:txBody>
          <a:bodyPr/>
          <a:lstStyle/>
          <a:p>
            <a:r>
              <a:rPr lang="es-ES"/>
              <a:t>Haga clic para modificar el estilo de título del patrón</a:t>
            </a:r>
            <a:endParaRPr lang="en-US"/>
          </a:p>
        </p:txBody>
      </p:sp>
      <p:sp>
        <p:nvSpPr>
          <p:cNvPr id="6" name="Date Placeholder 12"/>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8CBEF984-F3DA-4D48-A2BE-11EE3EBF95BA}" type="slidenum">
              <a:rPr lang="es-ES">
                <a:solidFill>
                  <a:prstClr val="white">
                    <a:alpha val="60000"/>
                  </a:prstClr>
                </a:solidFill>
              </a:rPr>
              <a:pPr>
                <a:defRPr/>
              </a:pPr>
              <a:t>‹Nº›</a:t>
            </a:fld>
            <a:endParaRPr lang="es-ES">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es-ES">
              <a:solidFill>
                <a:prstClr val="white">
                  <a:alpha val="60000"/>
                </a:prstClr>
              </a:solidFill>
            </a:endParaRPr>
          </a:p>
        </p:txBody>
      </p:sp>
    </p:spTree>
    <p:extLst>
      <p:ext uri="{BB962C8B-B14F-4D97-AF65-F5344CB8AC3E}">
        <p14:creationId xmlns:p14="http://schemas.microsoft.com/office/powerpoint/2010/main" val="4153885528"/>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918F6E-479B-48CF-807B-6FF25917CF8A}"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96885054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7608C0-3CEB-4E83-813A-D0833D9A1447}"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24855242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8" name="7 Marcador de pie de página"/>
          <p:cNvSpPr>
            <a:spLocks noGrp="1"/>
          </p:cNvSpPr>
          <p:nvPr>
            <p:ph type="ftr" sz="quarter" idx="11"/>
          </p:nvPr>
        </p:nvSpPr>
        <p:spPr/>
        <p:txBody>
          <a:bodyPr/>
          <a:lstStyle/>
          <a:p>
            <a:endParaRPr lang="es-ES">
              <a:solidFill>
                <a:srgbClr val="000000">
                  <a:tint val="95000"/>
                </a:srgbClr>
              </a:solidFill>
            </a:endParaRPr>
          </a:p>
        </p:txBody>
      </p:sp>
      <p:sp>
        <p:nvSpPr>
          <p:cNvPr id="9" name="8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120062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4" name="3 Marcador de pie de página"/>
          <p:cNvSpPr>
            <a:spLocks noGrp="1"/>
          </p:cNvSpPr>
          <p:nvPr>
            <p:ph type="ftr" sz="quarter" idx="11"/>
          </p:nvPr>
        </p:nvSpPr>
        <p:spPr/>
        <p:txBody>
          <a:bodyPr/>
          <a:lstStyle/>
          <a:p>
            <a:endParaRPr lang="es-ES">
              <a:solidFill>
                <a:srgbClr val="000000">
                  <a:tint val="95000"/>
                </a:srgbClr>
              </a:solidFill>
            </a:endParaRPr>
          </a:p>
        </p:txBody>
      </p:sp>
      <p:sp>
        <p:nvSpPr>
          <p:cNvPr id="5" name="4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309041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3" name="2 Marcador de pie de página"/>
          <p:cNvSpPr>
            <a:spLocks noGrp="1"/>
          </p:cNvSpPr>
          <p:nvPr>
            <p:ph type="ftr" sz="quarter" idx="11"/>
          </p:nvPr>
        </p:nvSpPr>
        <p:spPr/>
        <p:txBody>
          <a:bodyPr/>
          <a:lstStyle/>
          <a:p>
            <a:endParaRPr lang="es-ES">
              <a:solidFill>
                <a:srgbClr val="000000">
                  <a:tint val="95000"/>
                </a:srgbClr>
              </a:solidFill>
            </a:endParaRPr>
          </a:p>
        </p:txBody>
      </p:sp>
      <p:sp>
        <p:nvSpPr>
          <p:cNvPr id="4" name="3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265621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000000">
                  <a:tint val="95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300000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6" name="5 Marcador de pie de página"/>
          <p:cNvSpPr>
            <a:spLocks noGrp="1"/>
          </p:cNvSpPr>
          <p:nvPr>
            <p:ph type="ftr" sz="quarter" idx="11"/>
          </p:nvPr>
        </p:nvSpPr>
        <p:spPr/>
        <p:txBody>
          <a:bodyPr/>
          <a:lstStyle/>
          <a:p>
            <a:endParaRPr lang="es-ES">
              <a:solidFill>
                <a:srgbClr val="FFFFFF">
                  <a:shade val="50000"/>
                </a:srgbClr>
              </a:solidFill>
            </a:endParaRPr>
          </a:p>
        </p:txBody>
      </p:sp>
      <p:sp>
        <p:nvSpPr>
          <p:cNvPr id="7" name="6 Marcador de número de diapositiva"/>
          <p:cNvSpPr>
            <a:spLocks noGrp="1"/>
          </p:cNvSpPr>
          <p:nvPr>
            <p:ph type="sldNum" sz="quarter" idx="12"/>
          </p:nvPr>
        </p:nvSpPr>
        <p:spPr/>
        <p:txBody>
          <a:body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45907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738D927-B0BE-4951-A719-5D0C303EF055}" type="datetimeFigureOut">
              <a:rPr lang="es-ES" smtClean="0">
                <a:solidFill>
                  <a:srgbClr val="000000">
                    <a:tint val="95000"/>
                  </a:srgbClr>
                </a:solidFill>
                <a:latin typeface="Calibri"/>
              </a:rPr>
              <a:pPr fontAlgn="auto">
                <a:spcBef>
                  <a:spcPts val="0"/>
                </a:spcBef>
                <a:spcAft>
                  <a:spcPts val="0"/>
                </a:spcAft>
              </a:pPr>
              <a:t>27/06/2021</a:t>
            </a:fld>
            <a:endParaRPr lang="es-ES">
              <a:solidFill>
                <a:srgbClr val="000000">
                  <a:tint val="95000"/>
                </a:srgbClr>
              </a:solidFill>
              <a:latin typeface="Calibri"/>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srgbClr val="000000">
                  <a:tint val="95000"/>
                </a:srgbClr>
              </a:solidFill>
              <a:latin typeface="Calibri"/>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25F88D-09F5-4275-A4AC-F43AB5DA5B4E}" type="slidenum">
              <a:rPr lang="es-ES" smtClean="0">
                <a:solidFill>
                  <a:srgbClr val="000000">
                    <a:tint val="95000"/>
                  </a:srgbClr>
                </a:solidFill>
                <a:latin typeface="Calibri"/>
              </a:rPr>
              <a:pPr fontAlgn="auto">
                <a:spcBef>
                  <a:spcPts val="0"/>
                </a:spcBef>
                <a:spcAft>
                  <a:spcPts val="0"/>
                </a:spcAft>
              </a:pPr>
              <a:t>‹Nº›</a:t>
            </a:fld>
            <a:endParaRPr lang="es-ES">
              <a:solidFill>
                <a:srgbClr val="000000">
                  <a:tint val="95000"/>
                </a:srgbClr>
              </a:solidFill>
              <a:latin typeface="Calibri"/>
            </a:endParaRPr>
          </a:p>
        </p:txBody>
      </p:sp>
    </p:spTree>
    <p:extLst>
      <p:ext uri="{BB962C8B-B14F-4D97-AF65-F5344CB8AC3E}">
        <p14:creationId xmlns:p14="http://schemas.microsoft.com/office/powerpoint/2010/main" val="2700834093"/>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8D927-B0BE-4951-A719-5D0C303EF055}" type="datetimeFigureOut">
              <a:rPr lang="es-ES" smtClean="0">
                <a:solidFill>
                  <a:srgbClr val="000000">
                    <a:tint val="95000"/>
                  </a:srgbClr>
                </a:solidFill>
              </a:rPr>
              <a:pPr/>
              <a:t>27/06/2021</a:t>
            </a:fld>
            <a:endParaRPr lang="es-ES">
              <a:solidFill>
                <a:srgbClr val="000000">
                  <a:tint val="95000"/>
                </a:srgb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srgbClr val="000000">
                  <a:tint val="95000"/>
                </a:srgb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F88D-09F5-4275-A4AC-F43AB5DA5B4E}" type="slidenum">
              <a:rPr lang="es-ES" smtClean="0">
                <a:solidFill>
                  <a:srgbClr val="000000">
                    <a:tint val="95000"/>
                  </a:srgbClr>
                </a:solidFill>
              </a:rPr>
              <a:pPr/>
              <a:t>‹Nº›</a:t>
            </a:fld>
            <a:endParaRPr lang="es-ES">
              <a:solidFill>
                <a:srgbClr val="000000">
                  <a:tint val="95000"/>
                </a:srgbClr>
              </a:solidFill>
            </a:endParaRPr>
          </a:p>
        </p:txBody>
      </p:sp>
    </p:spTree>
    <p:extLst>
      <p:ext uri="{BB962C8B-B14F-4D97-AF65-F5344CB8AC3E}">
        <p14:creationId xmlns:p14="http://schemas.microsoft.com/office/powerpoint/2010/main" val="171837616"/>
      </p:ext>
    </p:extLst>
  </p:cSld>
  <p:clrMap bg1="dk1" tx1="lt1" bg2="dk2"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31BD5B-0E1F-4436-B40C-E423A4089685}" type="slidenum">
              <a:rPr lang="es-ES" smtClean="0"/>
              <a:pPr>
                <a:defRPr/>
              </a:pPr>
              <a:t>‹Nº›</a:t>
            </a:fld>
            <a:endParaRPr lang="es-ES"/>
          </a:p>
        </p:txBody>
      </p:sp>
    </p:spTree>
    <p:extLst>
      <p:ext uri="{BB962C8B-B14F-4D97-AF65-F5344CB8AC3E}">
        <p14:creationId xmlns:p14="http://schemas.microsoft.com/office/powerpoint/2010/main" val="1633260991"/>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3366"/>
            </a:gs>
            <a:gs pos="70000">
              <a:srgbClr val="003366"/>
            </a:gs>
            <a:gs pos="100000">
              <a:srgbClr val="3366CC"/>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2" name="Title Placeholder 1"/>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s-ES">
              <a:solidFill>
                <a:prstClr val="white">
                  <a:alpha val="60000"/>
                </a:prstClr>
              </a:solidFill>
            </a:endParaRPr>
          </a:p>
        </p:txBody>
      </p:sp>
      <p:sp>
        <p:nvSpPr>
          <p:cNvPr id="5" name="Footer Placeholder 4"/>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s-ES">
              <a:solidFill>
                <a:prstClr val="white">
                  <a:alpha val="60000"/>
                </a:prstClr>
              </a:solidFill>
            </a:endParaRPr>
          </a:p>
        </p:txBody>
      </p:sp>
      <p:sp>
        <p:nvSpPr>
          <p:cNvPr id="6" name="Slide Number Placeholder 5"/>
          <p:cNvSpPr>
            <a:spLocks noGrp="1"/>
          </p:cNvSpPr>
          <p:nvPr>
            <p:ph type="sldNum" sz="quarter" idx="4"/>
          </p:nvPr>
        </p:nvSpPr>
        <p:spPr>
          <a:xfrm>
            <a:off x="1096433"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CC31BD5B-0E1F-4436-B40C-E423A4089685}" type="slidenum">
              <a:rPr lang="es-ES">
                <a:solidFill>
                  <a:prstClr val="white">
                    <a:alpha val="60000"/>
                  </a:prstClr>
                </a:solidFill>
              </a:rPr>
              <a:pPr>
                <a:defRPr/>
              </a:pPr>
              <a:t>‹Nº›</a:t>
            </a:fld>
            <a:endParaRPr lang="es-ES">
              <a:solidFill>
                <a:prstClr val="white">
                  <a:alpha val="60000"/>
                </a:prstClr>
              </a:solidFill>
            </a:endParaRPr>
          </a:p>
        </p:txBody>
      </p:sp>
    </p:spTree>
    <p:extLst>
      <p:ext uri="{BB962C8B-B14F-4D97-AF65-F5344CB8AC3E}">
        <p14:creationId xmlns:p14="http://schemas.microsoft.com/office/powerpoint/2010/main" val="3035275343"/>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p:random/>
  </p:transition>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7 Rectángulo">
            <a:extLst>
              <a:ext uri="{FF2B5EF4-FFF2-40B4-BE49-F238E27FC236}">
                <a16:creationId xmlns:a16="http://schemas.microsoft.com/office/drawing/2014/main" id="{36246F47-B99F-407B-AA37-08C21EE346E6}"/>
              </a:ext>
            </a:extLst>
          </p:cNvPr>
          <p:cNvSpPr/>
          <p:nvPr/>
        </p:nvSpPr>
        <p:spPr>
          <a:xfrm>
            <a:off x="-96688" y="3206009"/>
            <a:ext cx="12288688" cy="36869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s-ES" sz="1800" dirty="0">
              <a:solidFill>
                <a:prstClr val="white"/>
              </a:solidFill>
              <a:latin typeface="Palatino Linotype"/>
            </a:endParaRPr>
          </a:p>
        </p:txBody>
      </p:sp>
      <p:pic>
        <p:nvPicPr>
          <p:cNvPr id="2050" name="Picture 2" descr="Ver las imágenes de origen">
            <a:extLst>
              <a:ext uri="{FF2B5EF4-FFF2-40B4-BE49-F238E27FC236}">
                <a16:creationId xmlns:a16="http://schemas.microsoft.com/office/drawing/2014/main" id="{F5D56A2D-3918-4C23-9C01-227400A35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916560"/>
            <a:ext cx="8488238" cy="4773119"/>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a:extLst>
              <a:ext uri="{FF2B5EF4-FFF2-40B4-BE49-F238E27FC236}">
                <a16:creationId xmlns:a16="http://schemas.microsoft.com/office/drawing/2014/main" id="{50F4FDC5-313E-49E5-8A59-B4B3338D457E}"/>
              </a:ext>
            </a:extLst>
          </p:cNvPr>
          <p:cNvSpPr/>
          <p:nvPr/>
        </p:nvSpPr>
        <p:spPr>
          <a:xfrm>
            <a:off x="238521" y="518009"/>
            <a:ext cx="3249962" cy="2862322"/>
          </a:xfrm>
          <a:prstGeom prst="rect">
            <a:avLst/>
          </a:prstGeom>
          <a:solidFill>
            <a:srgbClr val="000000">
              <a:alpha val="54902"/>
            </a:srgbClr>
          </a:solidFill>
        </p:spPr>
        <p:txBody>
          <a:bodyPr wrap="square">
            <a:spAutoFit/>
          </a:bodyPr>
          <a:lstStyle/>
          <a:p>
            <a:pPr lvl="0" fontAlgn="auto">
              <a:spcBef>
                <a:spcPts val="0"/>
              </a:spcBef>
              <a:spcAft>
                <a:spcPts val="0"/>
              </a:spcAft>
              <a:defRPr/>
            </a:pPr>
            <a:r>
              <a:rPr kumimoji="0" lang="en-GB" sz="4000" b="0" i="0" u="none" strike="noStrike" kern="1200" cap="none" spc="0" normalizeH="0" baseline="0" noProof="0" dirty="0">
                <a:ln>
                  <a:noFill/>
                </a:ln>
                <a:solidFill>
                  <a:prstClr val="white"/>
                </a:solidFill>
                <a:effectLst/>
                <a:uLnTx/>
                <a:uFillTx/>
                <a:latin typeface="Candara" panose="020E0502030303020204" pitchFamily="34" charset="0"/>
              </a:rPr>
              <a:t>|</a:t>
            </a:r>
            <a:r>
              <a:rPr kumimoji="0" lang="es-ES" sz="3200" b="0" i="0" u="none" strike="noStrike" kern="1200" cap="none" spc="0" normalizeH="0" baseline="0" noProof="0" dirty="0">
                <a:ln>
                  <a:noFill/>
                </a:ln>
                <a:solidFill>
                  <a:prstClr val="white"/>
                </a:solidFill>
                <a:effectLst/>
                <a:uLnTx/>
                <a:uFillTx/>
                <a:latin typeface="Candara" panose="020E0502030303020204" pitchFamily="34" charset="0"/>
              </a:rPr>
              <a:t> </a:t>
            </a:r>
            <a:r>
              <a:rPr lang="es-ES" sz="2800" cap="small" dirty="0">
                <a:latin typeface="Candara" panose="020E0502030303020204" pitchFamily="34" charset="0"/>
              </a:rPr>
              <a:t>Estudio Exploratorio de la OMI sobre la Reglamentación para el uso de buques </a:t>
            </a:r>
            <a:r>
              <a:rPr lang="es-ES" sz="2800" cap="small" dirty="0">
                <a:solidFill>
                  <a:srgbClr val="FFC000"/>
                </a:solidFill>
                <a:latin typeface="Candara" panose="020E0502030303020204" pitchFamily="34" charset="0"/>
              </a:rPr>
              <a:t>autónomos</a:t>
            </a:r>
            <a:r>
              <a:rPr lang="es-ES" sz="2800" cap="small" dirty="0">
                <a:latin typeface="Candara" panose="020E0502030303020204" pitchFamily="34" charset="0"/>
              </a:rPr>
              <a:t>.</a:t>
            </a:r>
            <a:endParaRPr kumimoji="0" lang="es-ES" sz="4000" b="0" i="0" u="none" strike="noStrike" kern="1200" cap="small" spc="0" normalizeH="0" noProof="0" dirty="0">
              <a:ln>
                <a:noFill/>
              </a:ln>
              <a:solidFill>
                <a:srgbClr val="FFC000"/>
              </a:solidFill>
              <a:effectLst/>
              <a:uLnTx/>
              <a:uFillTx/>
              <a:latin typeface="Candara" panose="020E0502030303020204" pitchFamily="34" charset="0"/>
            </a:endParaRPr>
          </a:p>
        </p:txBody>
      </p:sp>
      <p:sp>
        <p:nvSpPr>
          <p:cNvPr id="22" name="CuadroTexto 21">
            <a:extLst>
              <a:ext uri="{FF2B5EF4-FFF2-40B4-BE49-F238E27FC236}">
                <a16:creationId xmlns:a16="http://schemas.microsoft.com/office/drawing/2014/main" id="{3812A113-9F8B-4D3E-A400-486250FD7195}"/>
              </a:ext>
            </a:extLst>
          </p:cNvPr>
          <p:cNvSpPr txBox="1"/>
          <p:nvPr/>
        </p:nvSpPr>
        <p:spPr>
          <a:xfrm>
            <a:off x="11137680" y="6262552"/>
            <a:ext cx="2470484" cy="276999"/>
          </a:xfrm>
          <a:prstGeom prst="rect">
            <a:avLst/>
          </a:prstGeom>
          <a:noFill/>
        </p:spPr>
        <p:txBody>
          <a:bodyPr wrap="square" rtlCol="0">
            <a:spAutoFit/>
          </a:bodyPr>
          <a:lstStyle/>
          <a:p>
            <a:endParaRPr lang="es-ES" sz="1200" dirty="0">
              <a:latin typeface="Calibri" panose="020F0502020204030204" pitchFamily="34" charset="0"/>
              <a:cs typeface="Calibri" panose="020F0502020204030204" pitchFamily="34" charset="0"/>
            </a:endParaRPr>
          </a:p>
        </p:txBody>
      </p:sp>
      <p:pic>
        <p:nvPicPr>
          <p:cNvPr id="1026" name="Imagen 1">
            <a:extLst>
              <a:ext uri="{FF2B5EF4-FFF2-40B4-BE49-F238E27FC236}">
                <a16:creationId xmlns:a16="http://schemas.microsoft.com/office/drawing/2014/main" id="{693978EE-B9D4-4BA7-8B02-5D7EEC4AF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3" y="5912784"/>
            <a:ext cx="4001393" cy="7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o 9">
            <a:extLst>
              <a:ext uri="{FF2B5EF4-FFF2-40B4-BE49-F238E27FC236}">
                <a16:creationId xmlns:a16="http://schemas.microsoft.com/office/drawing/2014/main" id="{B7A602BF-A223-4992-801E-0ABB802BC945}"/>
              </a:ext>
            </a:extLst>
          </p:cNvPr>
          <p:cNvGrpSpPr/>
          <p:nvPr/>
        </p:nvGrpSpPr>
        <p:grpSpPr>
          <a:xfrm>
            <a:off x="9196816" y="5877272"/>
            <a:ext cx="3238682" cy="770559"/>
            <a:chOff x="246089" y="5918996"/>
            <a:chExt cx="3238682" cy="770559"/>
          </a:xfrm>
        </p:grpSpPr>
        <p:pic>
          <p:nvPicPr>
            <p:cNvPr id="11" name="Imagen 10">
              <a:extLst>
                <a:ext uri="{FF2B5EF4-FFF2-40B4-BE49-F238E27FC236}">
                  <a16:creationId xmlns:a16="http://schemas.microsoft.com/office/drawing/2014/main" id="{31C141FA-704B-4325-A7DF-DE176F469C0C}"/>
                </a:ext>
              </a:extLst>
            </p:cNvPr>
            <p:cNvPicPr>
              <a:picLocks noChangeAspect="1"/>
            </p:cNvPicPr>
            <p:nvPr/>
          </p:nvPicPr>
          <p:blipFill>
            <a:blip r:embed="rId5"/>
            <a:stretch>
              <a:fillRect/>
            </a:stretch>
          </p:blipFill>
          <p:spPr>
            <a:xfrm>
              <a:off x="246089" y="5918996"/>
              <a:ext cx="768198" cy="770559"/>
            </a:xfrm>
            <a:prstGeom prst="rect">
              <a:avLst/>
            </a:prstGeom>
          </p:spPr>
        </p:pic>
        <p:sp>
          <p:nvSpPr>
            <p:cNvPr id="13" name="CuadroTexto 12">
              <a:extLst>
                <a:ext uri="{FF2B5EF4-FFF2-40B4-BE49-F238E27FC236}">
                  <a16:creationId xmlns:a16="http://schemas.microsoft.com/office/drawing/2014/main" id="{F8E212FE-22E1-4CC5-A4B1-D53B9678A7FD}"/>
                </a:ext>
              </a:extLst>
            </p:cNvPr>
            <p:cNvSpPr txBox="1"/>
            <p:nvPr/>
          </p:nvSpPr>
          <p:spPr>
            <a:xfrm>
              <a:off x="1014287" y="6304276"/>
              <a:ext cx="247048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ndara Light" panose="020E0502030303020204" pitchFamily="34" charset="0"/>
                  <a:ea typeface="+mn-ea"/>
                  <a:cs typeface="Calibri" panose="020F0502020204030204" pitchFamily="34" charset="0"/>
                </a:rPr>
                <a:t>Centro Jovellanos</a:t>
              </a:r>
            </a:p>
          </p:txBody>
        </p:sp>
      </p:grpSp>
      <p:sp>
        <p:nvSpPr>
          <p:cNvPr id="16" name="CuadroTexto 15">
            <a:extLst>
              <a:ext uri="{FF2B5EF4-FFF2-40B4-BE49-F238E27FC236}">
                <a16:creationId xmlns:a16="http://schemas.microsoft.com/office/drawing/2014/main" id="{15CB0F06-2C5D-4B80-A1DA-63EC2149E2FD}"/>
              </a:ext>
            </a:extLst>
          </p:cNvPr>
          <p:cNvSpPr txBox="1"/>
          <p:nvPr/>
        </p:nvSpPr>
        <p:spPr>
          <a:xfrm>
            <a:off x="8116184" y="156948"/>
            <a:ext cx="4168543" cy="584775"/>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7" name="9 CuadroTexto">
            <a:extLst>
              <a:ext uri="{FF2B5EF4-FFF2-40B4-BE49-F238E27FC236}">
                <a16:creationId xmlns:a16="http://schemas.microsoft.com/office/drawing/2014/main" id="{9C35BF67-595C-49BA-A013-8753B23C465E}"/>
              </a:ext>
            </a:extLst>
          </p:cNvPr>
          <p:cNvSpPr txBox="1"/>
          <p:nvPr/>
        </p:nvSpPr>
        <p:spPr>
          <a:xfrm>
            <a:off x="8746399" y="4656264"/>
            <a:ext cx="3152913" cy="954107"/>
          </a:xfrm>
          <a:prstGeom prst="rect">
            <a:avLst/>
          </a:prstGeom>
          <a:solidFill>
            <a:srgbClr val="000000">
              <a:alpha val="54118"/>
            </a:srgbClr>
          </a:solidFill>
        </p:spPr>
        <p:txBody>
          <a:bodyPr wrap="square" rtlCol="0">
            <a:spAutoFit/>
          </a:bodyPr>
          <a:lstStyle/>
          <a:p>
            <a:pPr fontAlgn="auto">
              <a:spcBef>
                <a:spcPts val="0"/>
              </a:spcBef>
              <a:spcAft>
                <a:spcPts val="0"/>
              </a:spcAft>
            </a:pPr>
            <a:r>
              <a:rPr lang="en-GB" sz="2000" dirty="0">
                <a:solidFill>
                  <a:prstClr val="white"/>
                </a:solidFill>
                <a:latin typeface="Candara" panose="020E0502030303020204" pitchFamily="34" charset="0"/>
              </a:rPr>
              <a:t>Hernán del Frade de Blas</a:t>
            </a:r>
          </a:p>
          <a:p>
            <a:pPr fontAlgn="auto">
              <a:spcBef>
                <a:spcPts val="0"/>
              </a:spcBef>
              <a:spcAft>
                <a:spcPts val="0"/>
              </a:spcAft>
            </a:pPr>
            <a:r>
              <a:rPr lang="en-GB" sz="2000" dirty="0">
                <a:solidFill>
                  <a:prstClr val="white"/>
                </a:solidFill>
                <a:latin typeface="Candara" panose="020E0502030303020204" pitchFamily="34" charset="0"/>
              </a:rPr>
              <a:t>Carlos Fernández Salinas </a:t>
            </a:r>
          </a:p>
          <a:p>
            <a:pPr fontAlgn="auto">
              <a:spcBef>
                <a:spcPts val="0"/>
              </a:spcBef>
              <a:spcAft>
                <a:spcPts val="0"/>
              </a:spcAft>
            </a:pPr>
            <a:r>
              <a:rPr lang="en-GB" sz="1600" i="1" dirty="0" err="1">
                <a:solidFill>
                  <a:srgbClr val="FFC000"/>
                </a:solidFill>
                <a:latin typeface="Candara" panose="020E0502030303020204" pitchFamily="34" charset="0"/>
              </a:rPr>
              <a:t>Administración</a:t>
            </a:r>
            <a:r>
              <a:rPr lang="en-GB" sz="1600" i="1" dirty="0">
                <a:solidFill>
                  <a:srgbClr val="FFC000"/>
                </a:solidFill>
                <a:latin typeface="Candara" panose="020E0502030303020204" pitchFamily="34" charset="0"/>
              </a:rPr>
              <a:t> </a:t>
            </a:r>
            <a:r>
              <a:rPr lang="en-GB" sz="1600" i="1" dirty="0" err="1">
                <a:solidFill>
                  <a:srgbClr val="FFC000"/>
                </a:solidFill>
                <a:latin typeface="Candara" panose="020E0502030303020204" pitchFamily="34" charset="0"/>
              </a:rPr>
              <a:t>marítma</a:t>
            </a:r>
            <a:r>
              <a:rPr lang="en-GB" sz="1600" i="1" dirty="0">
                <a:solidFill>
                  <a:srgbClr val="FFC000"/>
                </a:solidFill>
                <a:latin typeface="Candara" panose="020E0502030303020204" pitchFamily="34" charset="0"/>
              </a:rPr>
              <a:t> </a:t>
            </a:r>
            <a:r>
              <a:rPr lang="en-GB" sz="1600" i="1" dirty="0" err="1">
                <a:solidFill>
                  <a:srgbClr val="FFC000"/>
                </a:solidFill>
                <a:latin typeface="Candara" panose="020E0502030303020204" pitchFamily="34" charset="0"/>
              </a:rPr>
              <a:t>española</a:t>
            </a:r>
            <a:endParaRPr lang="es-ES" sz="2000" dirty="0">
              <a:latin typeface="Candara" panose="020E0502030303020204" pitchFamily="34" charset="0"/>
            </a:endParaRPr>
          </a:p>
        </p:txBody>
      </p:sp>
    </p:spTree>
    <p:extLst>
      <p:ext uri="{BB962C8B-B14F-4D97-AF65-F5344CB8AC3E}">
        <p14:creationId xmlns:p14="http://schemas.microsoft.com/office/powerpoint/2010/main" val="33640260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D54B33-4DD8-452C-A42A-E18E62E60CB7}"/>
              </a:ext>
            </a:extLst>
          </p:cNvPr>
          <p:cNvPicPr>
            <a:picLocks noChangeAspect="1"/>
          </p:cNvPicPr>
          <p:nvPr/>
        </p:nvPicPr>
        <p:blipFill>
          <a:blip r:embed="rId2"/>
          <a:stretch>
            <a:fillRect/>
          </a:stretch>
        </p:blipFill>
        <p:spPr>
          <a:xfrm>
            <a:off x="1820898" y="276260"/>
            <a:ext cx="4338901" cy="5824797"/>
          </a:xfrm>
          <a:prstGeom prst="rect">
            <a:avLst/>
          </a:prstGeom>
        </p:spPr>
      </p:pic>
      <p:pic>
        <p:nvPicPr>
          <p:cNvPr id="4" name="Imagen 3">
            <a:extLst>
              <a:ext uri="{FF2B5EF4-FFF2-40B4-BE49-F238E27FC236}">
                <a16:creationId xmlns:a16="http://schemas.microsoft.com/office/drawing/2014/main" id="{9CB619B0-DE36-424E-B265-D4BEC6CF655F}"/>
              </a:ext>
            </a:extLst>
          </p:cNvPr>
          <p:cNvPicPr>
            <a:picLocks noChangeAspect="1"/>
          </p:cNvPicPr>
          <p:nvPr/>
        </p:nvPicPr>
        <p:blipFill>
          <a:blip r:embed="rId3"/>
          <a:stretch>
            <a:fillRect/>
          </a:stretch>
        </p:blipFill>
        <p:spPr>
          <a:xfrm>
            <a:off x="6106634" y="276261"/>
            <a:ext cx="4355213" cy="5824797"/>
          </a:xfrm>
          <a:prstGeom prst="rect">
            <a:avLst/>
          </a:prstGeom>
        </p:spPr>
      </p:pic>
    </p:spTree>
    <p:extLst>
      <p:ext uri="{BB962C8B-B14F-4D97-AF65-F5344CB8AC3E}">
        <p14:creationId xmlns:p14="http://schemas.microsoft.com/office/powerpoint/2010/main" val="3586067487"/>
      </p:ext>
    </p:extLst>
  </p:cSld>
  <p:clrMapOvr>
    <a:masterClrMapping/>
  </p:clrMapOvr>
  <mc:AlternateContent xmlns:mc="http://schemas.openxmlformats.org/markup-compatibility/2006" xmlns:p14="http://schemas.microsoft.com/office/powerpoint/2010/main">
    <mc:Choice Requires="p14">
      <p:transition spd="slow" p14:dur="800" advClick="0" advTm="1000">
        <p:circle/>
      </p:transition>
    </mc:Choice>
    <mc:Fallback xmlns="">
      <p:transition spd="slow" advClick="0" advTm="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4000" decel="26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24000" decel="2600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3A275388-22B6-476D-A8C1-588DD7DDB824}"/>
              </a:ext>
            </a:extLst>
          </p:cNvPr>
          <p:cNvGrpSpPr/>
          <p:nvPr/>
        </p:nvGrpSpPr>
        <p:grpSpPr>
          <a:xfrm>
            <a:off x="8526619" y="5832648"/>
            <a:ext cx="3238682" cy="770559"/>
            <a:chOff x="246089" y="5918996"/>
            <a:chExt cx="3238682" cy="770559"/>
          </a:xfrm>
        </p:grpSpPr>
        <p:pic>
          <p:nvPicPr>
            <p:cNvPr id="18" name="Imagen 17">
              <a:extLst>
                <a:ext uri="{FF2B5EF4-FFF2-40B4-BE49-F238E27FC236}">
                  <a16:creationId xmlns:a16="http://schemas.microsoft.com/office/drawing/2014/main" id="{79119F9E-E83F-4CFB-9300-7199977BB9FC}"/>
                </a:ext>
              </a:extLst>
            </p:cNvPr>
            <p:cNvPicPr>
              <a:picLocks noChangeAspect="1"/>
            </p:cNvPicPr>
            <p:nvPr/>
          </p:nvPicPr>
          <p:blipFill>
            <a:blip r:embed="rId3"/>
            <a:stretch>
              <a:fillRect/>
            </a:stretch>
          </p:blipFill>
          <p:spPr>
            <a:xfrm>
              <a:off x="246089" y="5918996"/>
              <a:ext cx="768198" cy="770559"/>
            </a:xfrm>
            <a:prstGeom prst="rect">
              <a:avLst/>
            </a:prstGeom>
          </p:spPr>
        </p:pic>
        <p:sp>
          <p:nvSpPr>
            <p:cNvPr id="19" name="CuadroTexto 18">
              <a:extLst>
                <a:ext uri="{FF2B5EF4-FFF2-40B4-BE49-F238E27FC236}">
                  <a16:creationId xmlns:a16="http://schemas.microsoft.com/office/drawing/2014/main" id="{7A423869-47B5-4A78-9E9C-AAB30A16967E}"/>
                </a:ext>
              </a:extLst>
            </p:cNvPr>
            <p:cNvSpPr txBox="1"/>
            <p:nvPr/>
          </p:nvSpPr>
          <p:spPr>
            <a:xfrm>
              <a:off x="1014287" y="6304276"/>
              <a:ext cx="247048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27" name="7 Rectángulo">
            <a:extLst>
              <a:ext uri="{FF2B5EF4-FFF2-40B4-BE49-F238E27FC236}">
                <a16:creationId xmlns:a16="http://schemas.microsoft.com/office/drawing/2014/main" id="{6BAC487F-1B74-478A-8EC9-A45BEF2F0898}"/>
              </a:ext>
            </a:extLst>
          </p:cNvPr>
          <p:cNvSpPr/>
          <p:nvPr/>
        </p:nvSpPr>
        <p:spPr>
          <a:xfrm>
            <a:off x="-24680" y="-27384"/>
            <a:ext cx="3143672"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254716" y="3140968"/>
            <a:ext cx="2648701" cy="19205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lang="en-GB" sz="6600" b="1" dirty="0">
                <a:solidFill>
                  <a:srgbClr val="FFC000"/>
                </a:solidFill>
                <a:latin typeface="Candara" panose="020E0502030303020204" pitchFamily="34" charset="0"/>
              </a:rPr>
              <a:t>8</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De </a:t>
            </a:r>
            <a:r>
              <a:rPr lang="en-US" cap="small" dirty="0" err="1">
                <a:solidFill>
                  <a:prstClr val="white"/>
                </a:solidFill>
                <a:latin typeface="Candara" panose="020E0502030303020204" pitchFamily="34" charset="0"/>
              </a:rPr>
              <a:t>guardia</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en</a:t>
            </a:r>
            <a:r>
              <a:rPr lang="en-US" cap="small" dirty="0">
                <a:solidFill>
                  <a:prstClr val="white"/>
                </a:solidFill>
                <a:latin typeface="Candara" panose="020E0502030303020204" pitchFamily="34" charset="0"/>
              </a:rPr>
              <a:t> un Puente de </a:t>
            </a:r>
            <a:r>
              <a:rPr lang="en-US" cap="small" dirty="0" err="1">
                <a:solidFill>
                  <a:prstClr val="white"/>
                </a:solidFill>
                <a:latin typeface="Candara" panose="020E0502030303020204" pitchFamily="34" charset="0"/>
              </a:rPr>
              <a:t>mando</a:t>
            </a:r>
            <a:r>
              <a:rPr lang="en-US" cap="small"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pic>
        <p:nvPicPr>
          <p:cNvPr id="2054" name="Picture 6">
            <a:extLst>
              <a:ext uri="{FF2B5EF4-FFF2-40B4-BE49-F238E27FC236}">
                <a16:creationId xmlns:a16="http://schemas.microsoft.com/office/drawing/2014/main" id="{5BA60F83-0569-4213-A7D5-8BFFED5F7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67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18201A37-3F87-4527-8AEB-7BC810930B53}"/>
              </a:ext>
            </a:extLst>
          </p:cNvPr>
          <p:cNvSpPr txBox="1"/>
          <p:nvPr/>
        </p:nvSpPr>
        <p:spPr>
          <a:xfrm>
            <a:off x="104306" y="237903"/>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2" name="Picture 2" descr="Z:\Post Jovellanos\VTS\IALA\IALA_LogoVerti_White.jpg">
            <a:extLst>
              <a:ext uri="{FF2B5EF4-FFF2-40B4-BE49-F238E27FC236}">
                <a16:creationId xmlns:a16="http://schemas.microsoft.com/office/drawing/2014/main" id="{BB1DEFA1-C8DB-4067-A962-A992174EEE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26"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image001">
            <a:extLst>
              <a:ext uri="{FF2B5EF4-FFF2-40B4-BE49-F238E27FC236}">
                <a16:creationId xmlns:a16="http://schemas.microsoft.com/office/drawing/2014/main" id="{DC722194-0B28-48CC-BF32-974DA86DC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12" y="6129979"/>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14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7ACB3E0-437A-44AD-8EBE-ECF4F10C6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
            <a:ext cx="10201275" cy="6862267"/>
          </a:xfrm>
          <a:prstGeom prst="rect">
            <a:avLst/>
          </a:prstGeom>
          <a:noFill/>
          <a:extLst>
            <a:ext uri="{909E8E84-426E-40DD-AFC4-6F175D3DCCD1}">
              <a14:hiddenFill xmlns:a14="http://schemas.microsoft.com/office/drawing/2010/main">
                <a:solidFill>
                  <a:srgbClr val="FFFFFF"/>
                </a:solidFill>
              </a14:hiddenFill>
            </a:ext>
          </a:extLst>
        </p:spPr>
      </p:pic>
      <p:sp>
        <p:nvSpPr>
          <p:cNvPr id="7" name="8 Rectángulo">
            <a:extLst>
              <a:ext uri="{FF2B5EF4-FFF2-40B4-BE49-F238E27FC236}">
                <a16:creationId xmlns:a16="http://schemas.microsoft.com/office/drawing/2014/main" id="{6B7CF2C0-5670-4BBF-9C1F-42CADCA4D77C}"/>
              </a:ext>
            </a:extLst>
          </p:cNvPr>
          <p:cNvSpPr/>
          <p:nvPr/>
        </p:nvSpPr>
        <p:spPr>
          <a:xfrm>
            <a:off x="4439816" y="116632"/>
            <a:ext cx="7524819" cy="584775"/>
          </a:xfrm>
          <a:prstGeom prst="rect">
            <a:avLst/>
          </a:prstGeom>
        </p:spPr>
        <p:txBody>
          <a:bodyPr wrap="square">
            <a:spAutoFit/>
          </a:bodyPr>
          <a:lstStyle/>
          <a:p>
            <a:pPr algn="r" fontAlgn="auto">
              <a:spcBef>
                <a:spcPts val="0"/>
              </a:spcBef>
              <a:spcAft>
                <a:spcPts val="0"/>
              </a:spcAft>
            </a:pPr>
            <a:r>
              <a:rPr lang="en-GB" sz="1600" i="1" dirty="0">
                <a:solidFill>
                  <a:schemeClr val="bg1"/>
                </a:solidFill>
                <a:latin typeface="Candara" panose="020E0502030303020204" pitchFamily="34" charset="0"/>
              </a:rPr>
              <a:t>Barcelona, 22 de </a:t>
            </a:r>
            <a:r>
              <a:rPr lang="es-ES" sz="1600" i="1" dirty="0">
                <a:solidFill>
                  <a:schemeClr val="bg1"/>
                </a:solidFill>
                <a:latin typeface="Candara" panose="020E0502030303020204" pitchFamily="34" charset="0"/>
              </a:rPr>
              <a:t>noviembre</a:t>
            </a:r>
            <a:r>
              <a:rPr lang="en-GB" sz="1600" i="1" dirty="0">
                <a:solidFill>
                  <a:schemeClr val="bg1"/>
                </a:solidFill>
                <a:latin typeface="Candara" panose="020E0502030303020204" pitchFamily="34" charset="0"/>
              </a:rPr>
              <a:t> de 2019</a:t>
            </a:r>
            <a:endParaRPr lang="es-ES" sz="1600" dirty="0">
              <a:solidFill>
                <a:schemeClr val="bg1"/>
              </a:solidFill>
              <a:latin typeface="Candara" panose="020E0502030303020204" pitchFamily="34" charset="0"/>
            </a:endParaRPr>
          </a:p>
          <a:p>
            <a:pPr algn="r" fontAlgn="auto">
              <a:spcBef>
                <a:spcPts val="0"/>
              </a:spcBef>
              <a:spcAft>
                <a:spcPts val="0"/>
              </a:spcAft>
            </a:pPr>
            <a:r>
              <a:rPr lang="es-ES" sz="1600" dirty="0">
                <a:solidFill>
                  <a:schemeClr val="bg1"/>
                </a:solidFill>
                <a:latin typeface="Candara" panose="020E0502030303020204" pitchFamily="34" charset="0"/>
              </a:rPr>
              <a:t>MASS versus COLREG&lt;</a:t>
            </a:r>
            <a:endParaRPr lang="en-GB" sz="2000" dirty="0">
              <a:solidFill>
                <a:schemeClr val="bg1"/>
              </a:solidFill>
              <a:latin typeface="Candara" panose="020E0502030303020204" pitchFamily="34" charset="0"/>
            </a:endParaRPr>
          </a:p>
        </p:txBody>
      </p:sp>
      <p:pic>
        <p:nvPicPr>
          <p:cNvPr id="13" name="Imagen 12">
            <a:extLst>
              <a:ext uri="{FF2B5EF4-FFF2-40B4-BE49-F238E27FC236}">
                <a16:creationId xmlns:a16="http://schemas.microsoft.com/office/drawing/2014/main" id="{ADABBF6A-8B5C-407B-AB0C-2554377D9E73}"/>
              </a:ext>
            </a:extLst>
          </p:cNvPr>
          <p:cNvPicPr>
            <a:picLocks noChangeAspect="1"/>
          </p:cNvPicPr>
          <p:nvPr/>
        </p:nvPicPr>
        <p:blipFill>
          <a:blip r:embed="rId4"/>
          <a:stretch>
            <a:fillRect/>
          </a:stretch>
        </p:blipFill>
        <p:spPr>
          <a:xfrm>
            <a:off x="11310119" y="5743517"/>
            <a:ext cx="768198" cy="770559"/>
          </a:xfrm>
          <a:prstGeom prst="rect">
            <a:avLst/>
          </a:prstGeom>
        </p:spPr>
      </p:pic>
      <p:sp>
        <p:nvSpPr>
          <p:cNvPr id="15" name="7 Rectángulo">
            <a:extLst>
              <a:ext uri="{FF2B5EF4-FFF2-40B4-BE49-F238E27FC236}">
                <a16:creationId xmlns:a16="http://schemas.microsoft.com/office/drawing/2014/main" id="{7768FFDC-47CC-4B12-BC51-108D0310ADCA}"/>
              </a:ext>
            </a:extLst>
          </p:cNvPr>
          <p:cNvSpPr/>
          <p:nvPr/>
        </p:nvSpPr>
        <p:spPr>
          <a:xfrm>
            <a:off x="9145017" y="7301"/>
            <a:ext cx="3071664"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CuadroTexto 15">
            <a:extLst>
              <a:ext uri="{FF2B5EF4-FFF2-40B4-BE49-F238E27FC236}">
                <a16:creationId xmlns:a16="http://schemas.microsoft.com/office/drawing/2014/main" id="{CD3C92E4-4D76-4B62-9C69-D236D25AD053}"/>
              </a:ext>
            </a:extLst>
          </p:cNvPr>
          <p:cNvSpPr txBox="1"/>
          <p:nvPr/>
        </p:nvSpPr>
        <p:spPr>
          <a:xfrm>
            <a:off x="9669745" y="3400091"/>
            <a:ext cx="2711624" cy="19205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0</a:t>
            </a:r>
            <a:r>
              <a:rPr lang="en-GB" sz="6600" b="1" dirty="0">
                <a:solidFill>
                  <a:srgbClr val="FFC000"/>
                </a:solidFill>
                <a:latin typeface="Candara" panose="020E0502030303020204" pitchFamily="34" charset="0"/>
              </a:rPr>
              <a:t>9</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De </a:t>
            </a:r>
            <a:r>
              <a:rPr lang="en-US" cap="small" dirty="0" err="1">
                <a:solidFill>
                  <a:prstClr val="white"/>
                </a:solidFill>
                <a:latin typeface="Candara" panose="020E0502030303020204" pitchFamily="34" charset="0"/>
              </a:rPr>
              <a:t>guardia</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en</a:t>
            </a:r>
            <a:r>
              <a:rPr lang="en-US" cap="small" dirty="0">
                <a:solidFill>
                  <a:prstClr val="white"/>
                </a:solidFill>
                <a:latin typeface="Candara" panose="020E0502030303020204" pitchFamily="34" charset="0"/>
              </a:rPr>
              <a:t> un </a:t>
            </a:r>
            <a:r>
              <a:rPr lang="en-US" cap="small" dirty="0" err="1">
                <a:solidFill>
                  <a:prstClr val="white"/>
                </a:solidFill>
                <a:latin typeface="Candara" panose="020E0502030303020204" pitchFamily="34" charset="0"/>
              </a:rPr>
              <a:t>centro</a:t>
            </a:r>
            <a:r>
              <a:rPr lang="en-US" cap="small" dirty="0">
                <a:solidFill>
                  <a:prstClr val="white"/>
                </a:solidFill>
                <a:latin typeface="Candara" panose="020E0502030303020204" pitchFamily="34" charset="0"/>
              </a:rPr>
              <a:t> VTS.</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4" name="CuadroTexto 13">
            <a:extLst>
              <a:ext uri="{FF2B5EF4-FFF2-40B4-BE49-F238E27FC236}">
                <a16:creationId xmlns:a16="http://schemas.microsoft.com/office/drawing/2014/main" id="{FB3FFA1E-E7E4-458F-BA7C-DA457F5A5797}"/>
              </a:ext>
            </a:extLst>
          </p:cNvPr>
          <p:cNvSpPr txBox="1"/>
          <p:nvPr/>
        </p:nvSpPr>
        <p:spPr>
          <a:xfrm>
            <a:off x="9018654" y="85725"/>
            <a:ext cx="3071664"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2" name="Picture 2" descr="Z:\Post Jovellanos\VTS\IALA\IALA_LogoVerti_White.jpg">
            <a:extLst>
              <a:ext uri="{FF2B5EF4-FFF2-40B4-BE49-F238E27FC236}">
                <a16:creationId xmlns:a16="http://schemas.microsoft.com/office/drawing/2014/main" id="{BB5DFF54-38A2-4A8F-A5F9-95EA5DB2D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43679" y="962842"/>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image001">
            <a:extLst>
              <a:ext uri="{FF2B5EF4-FFF2-40B4-BE49-F238E27FC236}">
                <a16:creationId xmlns:a16="http://schemas.microsoft.com/office/drawing/2014/main" id="{56DFD2AA-F12C-418E-83FB-B3A96F982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4479" y="6187643"/>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325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2FED7B45-51D2-4665-8F88-0CEF2AE5969A}"/>
              </a:ext>
            </a:extLst>
          </p:cNvPr>
          <p:cNvSpPr txBox="1"/>
          <p:nvPr/>
        </p:nvSpPr>
        <p:spPr>
          <a:xfrm>
            <a:off x="47124" y="-27384"/>
            <a:ext cx="4824535"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0 </a:t>
            </a:r>
            <a:r>
              <a:rPr lang="en-US" cap="small" dirty="0" err="1">
                <a:solidFill>
                  <a:prstClr val="white"/>
                </a:solidFill>
                <a:latin typeface="Candara" panose="020E0502030303020204" pitchFamily="34" charset="0"/>
              </a:rPr>
              <a:t>Necesidad</a:t>
            </a:r>
            <a:r>
              <a:rPr lang="en-US" cap="small" dirty="0">
                <a:solidFill>
                  <a:prstClr val="white"/>
                </a:solidFill>
                <a:latin typeface="Candara" panose="020E0502030303020204" pitchFamily="34" charset="0"/>
              </a:rPr>
              <a:t> de </a:t>
            </a:r>
            <a:r>
              <a:rPr lang="en-US" cap="small" dirty="0" err="1">
                <a:solidFill>
                  <a:prstClr val="white"/>
                </a:solidFill>
                <a:latin typeface="Candara" panose="020E0502030303020204" pitchFamily="34" charset="0"/>
              </a:rPr>
              <a:t>entendimiento</a:t>
            </a:r>
            <a:r>
              <a:rPr lang="en-US" cap="small"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grpSp>
        <p:nvGrpSpPr>
          <p:cNvPr id="9" name="Grupo 8">
            <a:extLst>
              <a:ext uri="{FF2B5EF4-FFF2-40B4-BE49-F238E27FC236}">
                <a16:creationId xmlns:a16="http://schemas.microsoft.com/office/drawing/2014/main" id="{55D97824-C2F9-4D30-B149-4BF7B2B60890}"/>
              </a:ext>
            </a:extLst>
          </p:cNvPr>
          <p:cNvGrpSpPr/>
          <p:nvPr/>
        </p:nvGrpSpPr>
        <p:grpSpPr>
          <a:xfrm>
            <a:off x="48909" y="1052736"/>
            <a:ext cx="12153233" cy="5805264"/>
            <a:chOff x="38767" y="1558612"/>
            <a:chExt cx="12153233" cy="5335358"/>
          </a:xfrm>
        </p:grpSpPr>
        <p:pic>
          <p:nvPicPr>
            <p:cNvPr id="10" name="Picture 3">
              <a:extLst>
                <a:ext uri="{FF2B5EF4-FFF2-40B4-BE49-F238E27FC236}">
                  <a16:creationId xmlns:a16="http://schemas.microsoft.com/office/drawing/2014/main" id="{AE7B3F65-170F-4029-969E-8D97AAF1BB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840"/>
            <a:stretch/>
          </p:blipFill>
          <p:spPr bwMode="auto">
            <a:xfrm>
              <a:off x="38767" y="1558612"/>
              <a:ext cx="12153233" cy="533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adroTexto 10">
              <a:extLst>
                <a:ext uri="{FF2B5EF4-FFF2-40B4-BE49-F238E27FC236}">
                  <a16:creationId xmlns:a16="http://schemas.microsoft.com/office/drawing/2014/main" id="{25A04CD8-EC3C-463A-92B3-067C49174A85}"/>
                </a:ext>
              </a:extLst>
            </p:cNvPr>
            <p:cNvSpPr txBox="1"/>
            <p:nvPr/>
          </p:nvSpPr>
          <p:spPr>
            <a:xfrm>
              <a:off x="6936629" y="2903976"/>
              <a:ext cx="792088" cy="369332"/>
            </a:xfrm>
            <a:prstGeom prst="rect">
              <a:avLst/>
            </a:prstGeom>
            <a:solidFill>
              <a:schemeClr val="bg1"/>
            </a:solidFill>
            <a:ln>
              <a:solidFill>
                <a:schemeClr val="tx1">
                  <a:lumMod val="95000"/>
                </a:schemeClr>
              </a:solidFill>
            </a:ln>
          </p:spPr>
          <p:txBody>
            <a:bodyPr wrap="square" rtlCol="0">
              <a:spAutoFit/>
            </a:bodyPr>
            <a:lstStyle/>
            <a:p>
              <a:pPr algn="ctr"/>
              <a:r>
                <a:rPr lang="en-GB" sz="1800" dirty="0">
                  <a:latin typeface="Candara" panose="020E0502030303020204" pitchFamily="34" charset="0"/>
                </a:rPr>
                <a:t>VTS</a:t>
              </a:r>
            </a:p>
          </p:txBody>
        </p:sp>
      </p:grpSp>
      <p:sp>
        <p:nvSpPr>
          <p:cNvPr id="14" name="CuadroTexto 13">
            <a:extLst>
              <a:ext uri="{FF2B5EF4-FFF2-40B4-BE49-F238E27FC236}">
                <a16:creationId xmlns:a16="http://schemas.microsoft.com/office/drawing/2014/main" id="{786423B4-7217-4111-B111-87C7E57B655E}"/>
              </a:ext>
            </a:extLst>
          </p:cNvPr>
          <p:cNvSpPr txBox="1"/>
          <p:nvPr/>
        </p:nvSpPr>
        <p:spPr>
          <a:xfrm>
            <a:off x="9018654" y="85725"/>
            <a:ext cx="3071664"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3" name="Picture 3" descr="image001">
            <a:extLst>
              <a:ext uri="{FF2B5EF4-FFF2-40B4-BE49-F238E27FC236}">
                <a16:creationId xmlns:a16="http://schemas.microsoft.com/office/drawing/2014/main" id="{A48061A3-7857-4BE7-A274-81A8B7D7E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920" y="281555"/>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81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7 Rectángulo">
            <a:extLst>
              <a:ext uri="{FF2B5EF4-FFF2-40B4-BE49-F238E27FC236}">
                <a16:creationId xmlns:a16="http://schemas.microsoft.com/office/drawing/2014/main" id="{5B07E2B5-5177-4044-B3AD-6BC26CF69395}"/>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0" name="7 Rectángulo">
            <a:extLst>
              <a:ext uri="{FF2B5EF4-FFF2-40B4-BE49-F238E27FC236}">
                <a16:creationId xmlns:a16="http://schemas.microsoft.com/office/drawing/2014/main" id="{EA2A81BE-63F1-47E6-A341-A2D0F8508C8C}"/>
              </a:ext>
            </a:extLst>
          </p:cNvPr>
          <p:cNvSpPr/>
          <p:nvPr/>
        </p:nvSpPr>
        <p:spPr>
          <a:xfrm>
            <a:off x="0" y="15506"/>
            <a:ext cx="3359696" cy="689059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84FA8D7F-F1E4-4F0D-9789-09004E4402BA}"/>
              </a:ext>
            </a:extLst>
          </p:cNvPr>
          <p:cNvSpPr txBox="1"/>
          <p:nvPr/>
        </p:nvSpPr>
        <p:spPr>
          <a:xfrm>
            <a:off x="191344" y="3125632"/>
            <a:ext cx="3040202" cy="34717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1</a:t>
            </a:r>
            <a:endPar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err="1">
                <a:solidFill>
                  <a:prstClr val="white"/>
                </a:solidFill>
                <a:latin typeface="Candara" panose="020E0502030303020204" pitchFamily="34" charset="0"/>
              </a:rPr>
              <a:t>Encuentros</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contradictorios</a:t>
            </a:r>
            <a:r>
              <a:rPr lang="en-US" cap="small" dirty="0">
                <a:solidFill>
                  <a:prstClr val="white"/>
                </a:solidFill>
                <a:latin typeface="Candara" panose="020E0502030303020204" pitchFamily="34" charset="0"/>
              </a:rPr>
              <a:t> entre </a:t>
            </a:r>
            <a:r>
              <a:rPr lang="en-US" cap="small" dirty="0" err="1">
                <a:solidFill>
                  <a:prstClr val="white"/>
                </a:solidFill>
                <a:latin typeface="Candara" panose="020E0502030303020204" pitchFamily="34" charset="0"/>
              </a:rPr>
              <a:t>más</a:t>
            </a:r>
            <a:r>
              <a:rPr lang="en-US" cap="small" dirty="0">
                <a:solidFill>
                  <a:prstClr val="white"/>
                </a:solidFill>
                <a:latin typeface="Candara" panose="020E0502030303020204" pitchFamily="34" charset="0"/>
              </a:rPr>
              <a:t> de dos </a:t>
            </a:r>
            <a:r>
              <a:rPr lang="en-US" cap="small" dirty="0" err="1">
                <a:solidFill>
                  <a:prstClr val="white"/>
                </a:solidFill>
                <a:latin typeface="Candara" panose="020E0502030303020204" pitchFamily="34" charset="0"/>
              </a:rPr>
              <a:t>buques</a:t>
            </a:r>
            <a:r>
              <a:rPr lang="en-US" cap="small" dirty="0">
                <a:solidFill>
                  <a:prstClr val="white"/>
                </a:solidFill>
                <a:latin typeface="Candara" panose="020E0502030303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pic>
        <p:nvPicPr>
          <p:cNvPr id="2" name="Imagen 1">
            <a:extLst>
              <a:ext uri="{FF2B5EF4-FFF2-40B4-BE49-F238E27FC236}">
                <a16:creationId xmlns:a16="http://schemas.microsoft.com/office/drawing/2014/main" id="{F945CB1E-525C-45BD-9561-9D5C2AAB4B20}"/>
              </a:ext>
            </a:extLst>
          </p:cNvPr>
          <p:cNvPicPr>
            <a:picLocks noChangeAspect="1"/>
          </p:cNvPicPr>
          <p:nvPr/>
        </p:nvPicPr>
        <p:blipFill>
          <a:blip r:embed="rId2"/>
          <a:stretch>
            <a:fillRect/>
          </a:stretch>
        </p:blipFill>
        <p:spPr>
          <a:xfrm>
            <a:off x="3647315" y="869397"/>
            <a:ext cx="8228281" cy="4572744"/>
          </a:xfrm>
          <a:prstGeom prst="rect">
            <a:avLst/>
          </a:prstGeom>
        </p:spPr>
      </p:pic>
      <p:sp>
        <p:nvSpPr>
          <p:cNvPr id="12" name="CuadroTexto 11">
            <a:extLst>
              <a:ext uri="{FF2B5EF4-FFF2-40B4-BE49-F238E27FC236}">
                <a16:creationId xmlns:a16="http://schemas.microsoft.com/office/drawing/2014/main" id="{010FB6BC-A75F-45D1-9E34-E99D72D008BB}"/>
              </a:ext>
            </a:extLst>
          </p:cNvPr>
          <p:cNvSpPr txBox="1"/>
          <p:nvPr/>
        </p:nvSpPr>
        <p:spPr>
          <a:xfrm>
            <a:off x="10272464" y="6455374"/>
            <a:ext cx="3024336" cy="307777"/>
          </a:xfrm>
          <a:prstGeom prst="rect">
            <a:avLst/>
          </a:prstGeom>
          <a:noFill/>
        </p:spPr>
        <p:txBody>
          <a:bodyPr wrap="square" rtlCol="0">
            <a:spAutoFit/>
          </a:bodyPr>
          <a:lstStyle/>
          <a:p>
            <a:r>
              <a:rPr lang="en-GB" sz="1400" i="1" dirty="0" err="1">
                <a:solidFill>
                  <a:schemeClr val="bg1"/>
                </a:solidFill>
                <a:latin typeface="Candara" panose="020E0502030303020204" pitchFamily="34" charset="0"/>
              </a:rPr>
              <a:t>Dibujo</a:t>
            </a:r>
            <a:r>
              <a:rPr lang="en-GB" sz="1400" i="1" dirty="0">
                <a:solidFill>
                  <a:schemeClr val="bg1"/>
                </a:solidFill>
                <a:latin typeface="Candara" panose="020E0502030303020204" pitchFamily="34" charset="0"/>
              </a:rPr>
              <a:t>: Gonzalo Pérez</a:t>
            </a:r>
          </a:p>
        </p:txBody>
      </p:sp>
      <p:sp>
        <p:nvSpPr>
          <p:cNvPr id="13" name="CuadroTexto 12">
            <a:extLst>
              <a:ext uri="{FF2B5EF4-FFF2-40B4-BE49-F238E27FC236}">
                <a16:creationId xmlns:a16="http://schemas.microsoft.com/office/drawing/2014/main" id="{E488F47A-9597-4DBC-ABB4-38F7B0ADD690}"/>
              </a:ext>
            </a:extLst>
          </p:cNvPr>
          <p:cNvSpPr txBox="1"/>
          <p:nvPr/>
        </p:nvSpPr>
        <p:spPr>
          <a:xfrm>
            <a:off x="26942" y="237903"/>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6" name="Picture 2" descr="Z:\Post Jovellanos\VTS\IALA\IALA_LogoVerti_White.jpg">
            <a:extLst>
              <a:ext uri="{FF2B5EF4-FFF2-40B4-BE49-F238E27FC236}">
                <a16:creationId xmlns:a16="http://schemas.microsoft.com/office/drawing/2014/main" id="{E453C913-4281-473B-9B29-3F47686EA3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image001">
            <a:extLst>
              <a:ext uri="{FF2B5EF4-FFF2-40B4-BE49-F238E27FC236}">
                <a16:creationId xmlns:a16="http://schemas.microsoft.com/office/drawing/2014/main" id="{14934507-544E-4234-88EB-C650D5F62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15" y="6129979"/>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217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7 Rectángulo">
            <a:extLst>
              <a:ext uri="{FF2B5EF4-FFF2-40B4-BE49-F238E27FC236}">
                <a16:creationId xmlns:a16="http://schemas.microsoft.com/office/drawing/2014/main" id="{5B07E2B5-5177-4044-B3AD-6BC26CF69395}"/>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0" name="7 Rectángulo">
            <a:extLst>
              <a:ext uri="{FF2B5EF4-FFF2-40B4-BE49-F238E27FC236}">
                <a16:creationId xmlns:a16="http://schemas.microsoft.com/office/drawing/2014/main" id="{EA2A81BE-63F1-47E6-A341-A2D0F8508C8C}"/>
              </a:ext>
            </a:extLst>
          </p:cNvPr>
          <p:cNvSpPr/>
          <p:nvPr/>
        </p:nvSpPr>
        <p:spPr>
          <a:xfrm>
            <a:off x="8832304" y="-5213"/>
            <a:ext cx="3359696" cy="689059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84FA8D7F-F1E4-4F0D-9789-09004E4402BA}"/>
              </a:ext>
            </a:extLst>
          </p:cNvPr>
          <p:cNvSpPr txBox="1"/>
          <p:nvPr/>
        </p:nvSpPr>
        <p:spPr>
          <a:xfrm>
            <a:off x="9120336" y="2909608"/>
            <a:ext cx="3040202" cy="34717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2</a:t>
            </a:r>
            <a:endPar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El </a:t>
            </a:r>
            <a:r>
              <a:rPr lang="en-US" cap="small" dirty="0" err="1">
                <a:solidFill>
                  <a:prstClr val="white"/>
                </a:solidFill>
                <a:latin typeface="Candara" panose="020E0502030303020204" pitchFamily="34" charset="0"/>
              </a:rPr>
              <a:t>problema</a:t>
            </a:r>
            <a:r>
              <a:rPr lang="en-US" cap="small" dirty="0">
                <a:solidFill>
                  <a:prstClr val="white"/>
                </a:solidFill>
                <a:latin typeface="Candara" panose="020E0502030303020204" pitchFamily="34" charset="0"/>
              </a:rPr>
              <a:t> de las </a:t>
            </a:r>
            <a:r>
              <a:rPr lang="en-US" cap="small" dirty="0" err="1">
                <a:solidFill>
                  <a:prstClr val="white"/>
                </a:solidFill>
                <a:latin typeface="Candara" panose="020E0502030303020204" pitchFamily="34" charset="0"/>
              </a:rPr>
              <a:t>embarcaciones</a:t>
            </a:r>
            <a:r>
              <a:rPr lang="en-US" cap="small" dirty="0">
                <a:solidFill>
                  <a:prstClr val="white"/>
                </a:solidFill>
                <a:latin typeface="Candara" panose="020E0502030303020204" pitchFamily="34" charset="0"/>
              </a:rPr>
              <a:t> de </a:t>
            </a:r>
            <a:r>
              <a:rPr lang="en-US" cap="small" dirty="0" err="1">
                <a:solidFill>
                  <a:prstClr val="white"/>
                </a:solidFill>
                <a:latin typeface="Candara" panose="020E0502030303020204" pitchFamily="34" charset="0"/>
              </a:rPr>
              <a:t>alta</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velocidad</a:t>
            </a:r>
            <a:r>
              <a:rPr lang="en-US" cap="small" dirty="0">
                <a:solidFill>
                  <a:prstClr val="white"/>
                </a:solidFill>
                <a:latin typeface="Candara" panose="020E0502030303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2000"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pic>
        <p:nvPicPr>
          <p:cNvPr id="2" name="Imagen 1">
            <a:extLst>
              <a:ext uri="{FF2B5EF4-FFF2-40B4-BE49-F238E27FC236}">
                <a16:creationId xmlns:a16="http://schemas.microsoft.com/office/drawing/2014/main" id="{E2A7792B-23C6-40E1-A530-D5BB53259603}"/>
              </a:ext>
            </a:extLst>
          </p:cNvPr>
          <p:cNvPicPr>
            <a:picLocks noChangeAspect="1"/>
          </p:cNvPicPr>
          <p:nvPr/>
        </p:nvPicPr>
        <p:blipFill>
          <a:blip r:embed="rId2"/>
          <a:stretch>
            <a:fillRect/>
          </a:stretch>
        </p:blipFill>
        <p:spPr>
          <a:xfrm>
            <a:off x="623392" y="1518196"/>
            <a:ext cx="7150899" cy="3821608"/>
          </a:xfrm>
          <a:prstGeom prst="rect">
            <a:avLst/>
          </a:prstGeom>
        </p:spPr>
      </p:pic>
      <p:sp>
        <p:nvSpPr>
          <p:cNvPr id="11" name="CuadroTexto 10">
            <a:extLst>
              <a:ext uri="{FF2B5EF4-FFF2-40B4-BE49-F238E27FC236}">
                <a16:creationId xmlns:a16="http://schemas.microsoft.com/office/drawing/2014/main" id="{E9FABA9D-8A1E-46DB-91E2-FB8C0EB2B5B8}"/>
              </a:ext>
            </a:extLst>
          </p:cNvPr>
          <p:cNvSpPr txBox="1"/>
          <p:nvPr/>
        </p:nvSpPr>
        <p:spPr>
          <a:xfrm>
            <a:off x="119336" y="6455374"/>
            <a:ext cx="3024336" cy="307777"/>
          </a:xfrm>
          <a:prstGeom prst="rect">
            <a:avLst/>
          </a:prstGeom>
          <a:noFill/>
        </p:spPr>
        <p:txBody>
          <a:bodyPr wrap="square" rtlCol="0">
            <a:spAutoFit/>
          </a:bodyPr>
          <a:lstStyle/>
          <a:p>
            <a:r>
              <a:rPr lang="en-GB" sz="1400" i="1" dirty="0" err="1">
                <a:solidFill>
                  <a:schemeClr val="bg1"/>
                </a:solidFill>
                <a:latin typeface="Candara" panose="020E0502030303020204" pitchFamily="34" charset="0"/>
              </a:rPr>
              <a:t>Dibujo</a:t>
            </a:r>
            <a:r>
              <a:rPr lang="en-GB" sz="1400" i="1" dirty="0">
                <a:solidFill>
                  <a:schemeClr val="bg1"/>
                </a:solidFill>
                <a:latin typeface="Candara" panose="020E0502030303020204" pitchFamily="34" charset="0"/>
              </a:rPr>
              <a:t>: Gonzalo Pérez</a:t>
            </a:r>
          </a:p>
        </p:txBody>
      </p:sp>
      <p:sp>
        <p:nvSpPr>
          <p:cNvPr id="12" name="CuadroTexto 11">
            <a:extLst>
              <a:ext uri="{FF2B5EF4-FFF2-40B4-BE49-F238E27FC236}">
                <a16:creationId xmlns:a16="http://schemas.microsoft.com/office/drawing/2014/main" id="{B8EA30F4-6E62-41E9-83CE-9F5C8E8A1046}"/>
              </a:ext>
            </a:extLst>
          </p:cNvPr>
          <p:cNvSpPr txBox="1"/>
          <p:nvPr/>
        </p:nvSpPr>
        <p:spPr>
          <a:xfrm>
            <a:off x="9018654" y="85725"/>
            <a:ext cx="3071664"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5" name="Picture 2" descr="Z:\Post Jovellanos\VTS\IALA\IALA_LogoVerti_White.jpg">
            <a:extLst>
              <a:ext uri="{FF2B5EF4-FFF2-40B4-BE49-F238E27FC236}">
                <a16:creationId xmlns:a16="http://schemas.microsoft.com/office/drawing/2014/main" id="{8495A4FC-CF9C-49DF-8DDE-ECC54A726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8026" y="1075819"/>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image001">
            <a:extLst>
              <a:ext uri="{FF2B5EF4-FFF2-40B4-BE49-F238E27FC236}">
                <a16:creationId xmlns:a16="http://schemas.microsoft.com/office/drawing/2014/main" id="{89AEEBD9-6A5E-41E2-B8CC-1EAB10D38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4453" y="6169394"/>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80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Rectángulo">
            <a:extLst>
              <a:ext uri="{FF2B5EF4-FFF2-40B4-BE49-F238E27FC236}">
                <a16:creationId xmlns:a16="http://schemas.microsoft.com/office/drawing/2014/main" id="{E10332A9-E880-487B-99DB-F196D270FC7D}"/>
              </a:ext>
            </a:extLst>
          </p:cNvPr>
          <p:cNvSpPr/>
          <p:nvPr/>
        </p:nvSpPr>
        <p:spPr>
          <a:xfrm>
            <a:off x="7335"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12" name="7 Rectángulo">
            <a:extLst>
              <a:ext uri="{FF2B5EF4-FFF2-40B4-BE49-F238E27FC236}">
                <a16:creationId xmlns:a16="http://schemas.microsoft.com/office/drawing/2014/main" id="{08149040-DB65-4029-97DD-799DE1D10DA0}"/>
              </a:ext>
            </a:extLst>
          </p:cNvPr>
          <p:cNvSpPr/>
          <p:nvPr/>
        </p:nvSpPr>
        <p:spPr>
          <a:xfrm>
            <a:off x="0" y="-39328"/>
            <a:ext cx="3359695"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47DEC15B-872B-4193-8E12-DCB92E82132C}"/>
              </a:ext>
            </a:extLst>
          </p:cNvPr>
          <p:cNvSpPr txBox="1"/>
          <p:nvPr/>
        </p:nvSpPr>
        <p:spPr>
          <a:xfrm>
            <a:off x="215674" y="3356992"/>
            <a:ext cx="2864725" cy="19205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3</a:t>
            </a:r>
            <a:endParaRPr lang="en-GB" sz="6600" b="1" noProof="0" dirty="0">
              <a:solidFill>
                <a:srgbClr val="FFC000"/>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a:solidFill>
                  <a:prstClr val="white"/>
                </a:solidFill>
                <a:latin typeface="Candara" panose="020E0502030303020204" pitchFamily="34" charset="0"/>
              </a:rPr>
              <a:t>La variable </a:t>
            </a:r>
            <a:r>
              <a:rPr lang="en-US" cap="small" noProof="0" dirty="0" err="1">
                <a:solidFill>
                  <a:prstClr val="white"/>
                </a:solidFill>
                <a:latin typeface="Candara" panose="020E0502030303020204" pitchFamily="34" charset="0"/>
              </a:rPr>
              <a:t>definitiva</a:t>
            </a:r>
            <a:r>
              <a:rPr lang="en-US" cap="small" noProof="0"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pic>
        <p:nvPicPr>
          <p:cNvPr id="11" name="Picture 12">
            <a:extLst>
              <a:ext uri="{FF2B5EF4-FFF2-40B4-BE49-F238E27FC236}">
                <a16:creationId xmlns:a16="http://schemas.microsoft.com/office/drawing/2014/main" id="{4F50F977-9C05-4E86-8511-C0208273B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153" t="23994" r="5537" b="14766"/>
          <a:stretch>
            <a:fillRect/>
          </a:stretch>
        </p:blipFill>
        <p:spPr bwMode="auto">
          <a:xfrm>
            <a:off x="4223792" y="1628800"/>
            <a:ext cx="7373382" cy="37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C4BB7906-8291-416A-AAA6-6C3E59A5C29C}"/>
              </a:ext>
            </a:extLst>
          </p:cNvPr>
          <p:cNvSpPr txBox="1"/>
          <p:nvPr/>
        </p:nvSpPr>
        <p:spPr>
          <a:xfrm>
            <a:off x="22041" y="55854"/>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0" name="Picture 2" descr="Z:\Post Jovellanos\VTS\IALA\IALA_LogoVerti_White.jpg">
            <a:extLst>
              <a:ext uri="{FF2B5EF4-FFF2-40B4-BE49-F238E27FC236}">
                <a16:creationId xmlns:a16="http://schemas.microsoft.com/office/drawing/2014/main" id="{FC43555C-33C3-4AA4-BCAA-58795E341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image001">
            <a:extLst>
              <a:ext uri="{FF2B5EF4-FFF2-40B4-BE49-F238E27FC236}">
                <a16:creationId xmlns:a16="http://schemas.microsoft.com/office/drawing/2014/main" id="{5BA68458-6D6C-4DB4-B8A1-2875964DF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70" y="6100849"/>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75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7 Rectángulo">
            <a:extLst>
              <a:ext uri="{FF2B5EF4-FFF2-40B4-BE49-F238E27FC236}">
                <a16:creationId xmlns:a16="http://schemas.microsoft.com/office/drawing/2014/main" id="{D8FA0A45-C25A-40DF-B9B9-ADDB67EEFDD4}"/>
              </a:ext>
            </a:extLst>
          </p:cNvPr>
          <p:cNvSpPr/>
          <p:nvPr/>
        </p:nvSpPr>
        <p:spPr>
          <a:xfrm>
            <a:off x="3106844" y="-99392"/>
            <a:ext cx="9161027" cy="6957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http://alfpinval.files.wordpress.com/2013/10/i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897" y="1989131"/>
            <a:ext cx="4917993" cy="2879738"/>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7DEE09DB-F69F-4C68-9F5F-1925165BD5BB}"/>
              </a:ext>
            </a:extLst>
          </p:cNvPr>
          <p:cNvSpPr txBox="1"/>
          <p:nvPr/>
        </p:nvSpPr>
        <p:spPr>
          <a:xfrm>
            <a:off x="242119" y="3717032"/>
            <a:ext cx="2864725" cy="15511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4</a:t>
            </a:r>
            <a:endParaRPr lang="en-GB" sz="6600" b="1" noProof="0" dirty="0">
              <a:solidFill>
                <a:srgbClr val="FFC000"/>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a:solidFill>
                  <a:prstClr val="white"/>
                </a:solidFill>
                <a:latin typeface="Candara" panose="020E0502030303020204" pitchFamily="34" charset="0"/>
              </a:rPr>
              <a:t>Observe </a:t>
            </a:r>
            <a:r>
              <a:rPr lang="en-US" cap="small" noProof="0" dirty="0" err="1">
                <a:solidFill>
                  <a:prstClr val="white"/>
                </a:solidFill>
                <a:latin typeface="Candara" panose="020E0502030303020204" pitchFamily="34" charset="0"/>
              </a:rPr>
              <a:t>esta</a:t>
            </a:r>
            <a:r>
              <a:rPr lang="en-US" cap="small" noProof="0" dirty="0">
                <a:solidFill>
                  <a:prstClr val="white"/>
                </a:solidFill>
                <a:latin typeface="Candara" panose="020E0502030303020204" pitchFamily="34" charset="0"/>
              </a:rPr>
              <a:t> </a:t>
            </a:r>
            <a:r>
              <a:rPr lang="en-US" cap="small" noProof="0" dirty="0" err="1">
                <a:solidFill>
                  <a:prstClr val="white"/>
                </a:solidFill>
                <a:latin typeface="Candara" panose="020E0502030303020204" pitchFamily="34" charset="0"/>
              </a:rPr>
              <a:t>figura</a:t>
            </a:r>
            <a:r>
              <a:rPr lang="en-US" cap="small" noProof="0"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7" name="CuadroTexto 16">
            <a:extLst>
              <a:ext uri="{FF2B5EF4-FFF2-40B4-BE49-F238E27FC236}">
                <a16:creationId xmlns:a16="http://schemas.microsoft.com/office/drawing/2014/main" id="{6C67FD6B-67FE-4C82-ADAD-09C8E4BDAD7D}"/>
              </a:ext>
            </a:extLst>
          </p:cNvPr>
          <p:cNvSpPr txBox="1"/>
          <p:nvPr/>
        </p:nvSpPr>
        <p:spPr>
          <a:xfrm>
            <a:off x="35180" y="155388"/>
            <a:ext cx="3071664" cy="830997"/>
          </a:xfrm>
          <a:prstGeom prst="rect">
            <a:avLst/>
          </a:prstGeom>
          <a:noFill/>
        </p:spPr>
        <p:txBody>
          <a:bodyPr wrap="square">
            <a:spAutoFit/>
          </a:bodyPr>
          <a:lstStyle/>
          <a:p>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4" name="Picture 2" descr="Z:\Post Jovellanos\VTS\IALA\IALA_LogoVerti_White.jpg">
            <a:extLst>
              <a:ext uri="{FF2B5EF4-FFF2-40B4-BE49-F238E27FC236}">
                <a16:creationId xmlns:a16="http://schemas.microsoft.com/office/drawing/2014/main" id="{1BAE80FD-0A3A-414A-AC00-5F76C1C8D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50" y="1052736"/>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image001">
            <a:extLst>
              <a:ext uri="{FF2B5EF4-FFF2-40B4-BE49-F238E27FC236}">
                <a16:creationId xmlns:a16="http://schemas.microsoft.com/office/drawing/2014/main" id="{F65CE60D-92E2-4C0C-BAEE-7A20368C4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50" y="6080410"/>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78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7 Rectángulo">
            <a:extLst>
              <a:ext uri="{FF2B5EF4-FFF2-40B4-BE49-F238E27FC236}">
                <a16:creationId xmlns:a16="http://schemas.microsoft.com/office/drawing/2014/main" id="{D8FA0A45-C25A-40DF-B9B9-ADDB67EEFDD4}"/>
              </a:ext>
            </a:extLst>
          </p:cNvPr>
          <p:cNvSpPr/>
          <p:nvPr/>
        </p:nvSpPr>
        <p:spPr>
          <a:xfrm>
            <a:off x="3106844" y="-99392"/>
            <a:ext cx="9161027" cy="6957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http://alfpinval.files.wordpress.com/2013/10/i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897" y="1989131"/>
            <a:ext cx="4917993" cy="287973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19 Conector recto"/>
          <p:cNvCxnSpPr>
            <a:cxnSpLocks/>
          </p:cNvCxnSpPr>
          <p:nvPr/>
        </p:nvCxnSpPr>
        <p:spPr>
          <a:xfrm flipH="1">
            <a:off x="4545360" y="235960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19 Conector recto">
            <a:extLst>
              <a:ext uri="{FF2B5EF4-FFF2-40B4-BE49-F238E27FC236}">
                <a16:creationId xmlns:a16="http://schemas.microsoft.com/office/drawing/2014/main" id="{17B45802-18C0-4707-B4FF-641E97B4439C}"/>
              </a:ext>
            </a:extLst>
          </p:cNvPr>
          <p:cNvCxnSpPr>
            <a:cxnSpLocks/>
          </p:cNvCxnSpPr>
          <p:nvPr/>
        </p:nvCxnSpPr>
        <p:spPr>
          <a:xfrm flipH="1">
            <a:off x="4545360" y="271964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19 Conector recto">
            <a:extLst>
              <a:ext uri="{FF2B5EF4-FFF2-40B4-BE49-F238E27FC236}">
                <a16:creationId xmlns:a16="http://schemas.microsoft.com/office/drawing/2014/main" id="{233AB258-65D7-4471-BE08-0D2DE821896E}"/>
              </a:ext>
            </a:extLst>
          </p:cNvPr>
          <p:cNvCxnSpPr>
            <a:cxnSpLocks/>
          </p:cNvCxnSpPr>
          <p:nvPr/>
        </p:nvCxnSpPr>
        <p:spPr>
          <a:xfrm flipH="1">
            <a:off x="4528300" y="307968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19 Conector recto">
            <a:extLst>
              <a:ext uri="{FF2B5EF4-FFF2-40B4-BE49-F238E27FC236}">
                <a16:creationId xmlns:a16="http://schemas.microsoft.com/office/drawing/2014/main" id="{C8D6D4C1-84C6-418D-B512-E58CACB8BC84}"/>
              </a:ext>
            </a:extLst>
          </p:cNvPr>
          <p:cNvCxnSpPr>
            <a:cxnSpLocks/>
          </p:cNvCxnSpPr>
          <p:nvPr/>
        </p:nvCxnSpPr>
        <p:spPr>
          <a:xfrm flipH="1">
            <a:off x="4545360" y="3429000"/>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19 Conector recto">
            <a:extLst>
              <a:ext uri="{FF2B5EF4-FFF2-40B4-BE49-F238E27FC236}">
                <a16:creationId xmlns:a16="http://schemas.microsoft.com/office/drawing/2014/main" id="{87EAFFE2-3BFE-4845-866D-70AF213939DB}"/>
              </a:ext>
            </a:extLst>
          </p:cNvPr>
          <p:cNvCxnSpPr>
            <a:cxnSpLocks/>
          </p:cNvCxnSpPr>
          <p:nvPr/>
        </p:nvCxnSpPr>
        <p:spPr>
          <a:xfrm flipH="1">
            <a:off x="4545360" y="379976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19 Conector recto">
            <a:extLst>
              <a:ext uri="{FF2B5EF4-FFF2-40B4-BE49-F238E27FC236}">
                <a16:creationId xmlns:a16="http://schemas.microsoft.com/office/drawing/2014/main" id="{512AB871-E1F0-4E99-929E-1B466C5920EA}"/>
              </a:ext>
            </a:extLst>
          </p:cNvPr>
          <p:cNvCxnSpPr>
            <a:cxnSpLocks/>
          </p:cNvCxnSpPr>
          <p:nvPr/>
        </p:nvCxnSpPr>
        <p:spPr>
          <a:xfrm flipH="1">
            <a:off x="4492588" y="415980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19 Conector recto">
            <a:extLst>
              <a:ext uri="{FF2B5EF4-FFF2-40B4-BE49-F238E27FC236}">
                <a16:creationId xmlns:a16="http://schemas.microsoft.com/office/drawing/2014/main" id="{0B3AC1A7-7D45-434B-8626-3C7A9306F10D}"/>
              </a:ext>
            </a:extLst>
          </p:cNvPr>
          <p:cNvCxnSpPr>
            <a:cxnSpLocks/>
          </p:cNvCxnSpPr>
          <p:nvPr/>
        </p:nvCxnSpPr>
        <p:spPr>
          <a:xfrm flipH="1">
            <a:off x="4511824" y="4519844"/>
            <a:ext cx="64471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7DEE09DB-F69F-4C68-9F5F-1925165BD5BB}"/>
              </a:ext>
            </a:extLst>
          </p:cNvPr>
          <p:cNvSpPr txBox="1"/>
          <p:nvPr/>
        </p:nvSpPr>
        <p:spPr>
          <a:xfrm>
            <a:off x="138650" y="4005064"/>
            <a:ext cx="2864725" cy="15511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5</a:t>
            </a:r>
            <a:endParaRPr lang="en-GB" sz="6600" b="1" noProof="0" dirty="0">
              <a:solidFill>
                <a:srgbClr val="FFC000"/>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err="1">
                <a:solidFill>
                  <a:prstClr val="white"/>
                </a:solidFill>
                <a:latin typeface="Candara" panose="020E0502030303020204" pitchFamily="34" charset="0"/>
              </a:rPr>
              <a:t>Efecto</a:t>
            </a:r>
            <a:r>
              <a:rPr lang="en-US" cap="small" noProof="0" dirty="0">
                <a:solidFill>
                  <a:prstClr val="white"/>
                </a:solidFill>
                <a:latin typeface="Candara" panose="020E0502030303020204" pitchFamily="34" charset="0"/>
              </a:rPr>
              <a:t> </a:t>
            </a:r>
            <a:r>
              <a:rPr lang="en-US" cap="small" noProof="0" dirty="0" err="1">
                <a:solidFill>
                  <a:prstClr val="white"/>
                </a:solidFill>
                <a:latin typeface="Candara" panose="020E0502030303020204" pitchFamily="34" charset="0"/>
              </a:rPr>
              <a:t>óptico</a:t>
            </a:r>
            <a:r>
              <a:rPr lang="en-US" cap="small" noProof="0"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7" name="CuadroTexto 16">
            <a:extLst>
              <a:ext uri="{FF2B5EF4-FFF2-40B4-BE49-F238E27FC236}">
                <a16:creationId xmlns:a16="http://schemas.microsoft.com/office/drawing/2014/main" id="{6C67FD6B-67FE-4C82-ADAD-09C8E4BDAD7D}"/>
              </a:ext>
            </a:extLst>
          </p:cNvPr>
          <p:cNvSpPr txBox="1"/>
          <p:nvPr/>
        </p:nvSpPr>
        <p:spPr>
          <a:xfrm>
            <a:off x="35180" y="155388"/>
            <a:ext cx="3071664" cy="830997"/>
          </a:xfrm>
          <a:prstGeom prst="rect">
            <a:avLst/>
          </a:prstGeom>
          <a:noFill/>
        </p:spPr>
        <p:txBody>
          <a:bodyPr wrap="square">
            <a:spAutoFit/>
          </a:bodyPr>
          <a:lstStyle/>
          <a:p>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4" name="Picture 2" descr="Z:\Post Jovellanos\VTS\IALA\IALA_LogoVerti_White.jpg">
            <a:extLst>
              <a:ext uri="{FF2B5EF4-FFF2-40B4-BE49-F238E27FC236}">
                <a16:creationId xmlns:a16="http://schemas.microsoft.com/office/drawing/2014/main" id="{1BAE80FD-0A3A-414A-AC00-5F76C1C8D8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50" y="1052736"/>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image001">
            <a:extLst>
              <a:ext uri="{FF2B5EF4-FFF2-40B4-BE49-F238E27FC236}">
                <a16:creationId xmlns:a16="http://schemas.microsoft.com/office/drawing/2014/main" id="{F65CE60D-92E2-4C0C-BAEE-7A20368C4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50" y="6080410"/>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42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300" fill="hold">
                                          <p:stCondLst>
                                            <p:cond delay="0"/>
                                          </p:stCondLst>
                                        </p:cTn>
                                        <p:tgtEl>
                                          <p:spTgt spid="20"/>
                                        </p:tgtEl>
                                        <p:attrNameLst>
                                          <p:attrName>r</p:attrName>
                                        </p:attrNameLst>
                                      </p:cBhvr>
                                    </p:animRot>
                                    <p:animRot by="-240000">
                                      <p:cBhvr>
                                        <p:cTn id="7" dur="600" fill="hold">
                                          <p:stCondLst>
                                            <p:cond delay="600"/>
                                          </p:stCondLst>
                                        </p:cTn>
                                        <p:tgtEl>
                                          <p:spTgt spid="20"/>
                                        </p:tgtEl>
                                        <p:attrNameLst>
                                          <p:attrName>r</p:attrName>
                                        </p:attrNameLst>
                                      </p:cBhvr>
                                    </p:animRot>
                                    <p:animRot by="240000">
                                      <p:cBhvr>
                                        <p:cTn id="8" dur="600" fill="hold">
                                          <p:stCondLst>
                                            <p:cond delay="1200"/>
                                          </p:stCondLst>
                                        </p:cTn>
                                        <p:tgtEl>
                                          <p:spTgt spid="20"/>
                                        </p:tgtEl>
                                        <p:attrNameLst>
                                          <p:attrName>r</p:attrName>
                                        </p:attrNameLst>
                                      </p:cBhvr>
                                    </p:animRot>
                                    <p:animRot by="-240000">
                                      <p:cBhvr>
                                        <p:cTn id="9" dur="600" fill="hold">
                                          <p:stCondLst>
                                            <p:cond delay="1800"/>
                                          </p:stCondLst>
                                        </p:cTn>
                                        <p:tgtEl>
                                          <p:spTgt spid="20"/>
                                        </p:tgtEl>
                                        <p:attrNameLst>
                                          <p:attrName>r</p:attrName>
                                        </p:attrNameLst>
                                      </p:cBhvr>
                                    </p:animRot>
                                    <p:animRot by="120000">
                                      <p:cBhvr>
                                        <p:cTn id="10" dur="600" fill="hold">
                                          <p:stCondLst>
                                            <p:cond delay="24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300" fill="hold">
                                          <p:stCondLst>
                                            <p:cond delay="0"/>
                                          </p:stCondLst>
                                        </p:cTn>
                                        <p:tgtEl>
                                          <p:spTgt spid="19"/>
                                        </p:tgtEl>
                                        <p:attrNameLst>
                                          <p:attrName>r</p:attrName>
                                        </p:attrNameLst>
                                      </p:cBhvr>
                                    </p:animRot>
                                    <p:animRot by="-240000">
                                      <p:cBhvr>
                                        <p:cTn id="13" dur="600" fill="hold">
                                          <p:stCondLst>
                                            <p:cond delay="600"/>
                                          </p:stCondLst>
                                        </p:cTn>
                                        <p:tgtEl>
                                          <p:spTgt spid="19"/>
                                        </p:tgtEl>
                                        <p:attrNameLst>
                                          <p:attrName>r</p:attrName>
                                        </p:attrNameLst>
                                      </p:cBhvr>
                                    </p:animRot>
                                    <p:animRot by="240000">
                                      <p:cBhvr>
                                        <p:cTn id="14" dur="600" fill="hold">
                                          <p:stCondLst>
                                            <p:cond delay="1200"/>
                                          </p:stCondLst>
                                        </p:cTn>
                                        <p:tgtEl>
                                          <p:spTgt spid="19"/>
                                        </p:tgtEl>
                                        <p:attrNameLst>
                                          <p:attrName>r</p:attrName>
                                        </p:attrNameLst>
                                      </p:cBhvr>
                                    </p:animRot>
                                    <p:animRot by="-240000">
                                      <p:cBhvr>
                                        <p:cTn id="15" dur="600" fill="hold">
                                          <p:stCondLst>
                                            <p:cond delay="1800"/>
                                          </p:stCondLst>
                                        </p:cTn>
                                        <p:tgtEl>
                                          <p:spTgt spid="19"/>
                                        </p:tgtEl>
                                        <p:attrNameLst>
                                          <p:attrName>r</p:attrName>
                                        </p:attrNameLst>
                                      </p:cBhvr>
                                    </p:animRot>
                                    <p:animRot by="120000">
                                      <p:cBhvr>
                                        <p:cTn id="16" dur="600" fill="hold">
                                          <p:stCondLst>
                                            <p:cond delay="2400"/>
                                          </p:stCondLst>
                                        </p:cTn>
                                        <p:tgtEl>
                                          <p:spTgt spid="19"/>
                                        </p:tgtEl>
                                        <p:attrNameLst>
                                          <p:attrName>r</p:attrName>
                                        </p:attrNameLst>
                                      </p:cBhvr>
                                    </p:animRot>
                                  </p:childTnLst>
                                </p:cTn>
                              </p:par>
                              <p:par>
                                <p:cTn id="17" presetID="32" presetClass="emph" presetSubtype="0" fill="hold" nodeType="withEffect">
                                  <p:stCondLst>
                                    <p:cond delay="0"/>
                                  </p:stCondLst>
                                  <p:childTnLst>
                                    <p:animRot by="120000">
                                      <p:cBhvr>
                                        <p:cTn id="18" dur="300" fill="hold">
                                          <p:stCondLst>
                                            <p:cond delay="0"/>
                                          </p:stCondLst>
                                        </p:cTn>
                                        <p:tgtEl>
                                          <p:spTgt spid="21"/>
                                        </p:tgtEl>
                                        <p:attrNameLst>
                                          <p:attrName>r</p:attrName>
                                        </p:attrNameLst>
                                      </p:cBhvr>
                                    </p:animRot>
                                    <p:animRot by="-240000">
                                      <p:cBhvr>
                                        <p:cTn id="19" dur="600" fill="hold">
                                          <p:stCondLst>
                                            <p:cond delay="600"/>
                                          </p:stCondLst>
                                        </p:cTn>
                                        <p:tgtEl>
                                          <p:spTgt spid="21"/>
                                        </p:tgtEl>
                                        <p:attrNameLst>
                                          <p:attrName>r</p:attrName>
                                        </p:attrNameLst>
                                      </p:cBhvr>
                                    </p:animRot>
                                    <p:animRot by="240000">
                                      <p:cBhvr>
                                        <p:cTn id="20" dur="600" fill="hold">
                                          <p:stCondLst>
                                            <p:cond delay="1200"/>
                                          </p:stCondLst>
                                        </p:cTn>
                                        <p:tgtEl>
                                          <p:spTgt spid="21"/>
                                        </p:tgtEl>
                                        <p:attrNameLst>
                                          <p:attrName>r</p:attrName>
                                        </p:attrNameLst>
                                      </p:cBhvr>
                                    </p:animRot>
                                    <p:animRot by="-240000">
                                      <p:cBhvr>
                                        <p:cTn id="21" dur="600" fill="hold">
                                          <p:stCondLst>
                                            <p:cond delay="1800"/>
                                          </p:stCondLst>
                                        </p:cTn>
                                        <p:tgtEl>
                                          <p:spTgt spid="21"/>
                                        </p:tgtEl>
                                        <p:attrNameLst>
                                          <p:attrName>r</p:attrName>
                                        </p:attrNameLst>
                                      </p:cBhvr>
                                    </p:animRot>
                                    <p:animRot by="120000">
                                      <p:cBhvr>
                                        <p:cTn id="22" dur="600" fill="hold">
                                          <p:stCondLst>
                                            <p:cond delay="2400"/>
                                          </p:stCondLst>
                                        </p:cTn>
                                        <p:tgtEl>
                                          <p:spTgt spid="21"/>
                                        </p:tgtEl>
                                        <p:attrNameLst>
                                          <p:attrName>r</p:attrName>
                                        </p:attrNameLst>
                                      </p:cBhvr>
                                    </p:animRot>
                                  </p:childTnLst>
                                </p:cTn>
                              </p:par>
                              <p:par>
                                <p:cTn id="23" presetID="32" presetClass="emph" presetSubtype="0" fill="hold" nodeType="withEffect">
                                  <p:stCondLst>
                                    <p:cond delay="0"/>
                                  </p:stCondLst>
                                  <p:childTnLst>
                                    <p:animRot by="120000">
                                      <p:cBhvr>
                                        <p:cTn id="24" dur="300" fill="hold">
                                          <p:stCondLst>
                                            <p:cond delay="0"/>
                                          </p:stCondLst>
                                        </p:cTn>
                                        <p:tgtEl>
                                          <p:spTgt spid="22"/>
                                        </p:tgtEl>
                                        <p:attrNameLst>
                                          <p:attrName>r</p:attrName>
                                        </p:attrNameLst>
                                      </p:cBhvr>
                                    </p:animRot>
                                    <p:animRot by="-240000">
                                      <p:cBhvr>
                                        <p:cTn id="25" dur="600" fill="hold">
                                          <p:stCondLst>
                                            <p:cond delay="600"/>
                                          </p:stCondLst>
                                        </p:cTn>
                                        <p:tgtEl>
                                          <p:spTgt spid="22"/>
                                        </p:tgtEl>
                                        <p:attrNameLst>
                                          <p:attrName>r</p:attrName>
                                        </p:attrNameLst>
                                      </p:cBhvr>
                                    </p:animRot>
                                    <p:animRot by="240000">
                                      <p:cBhvr>
                                        <p:cTn id="26" dur="600" fill="hold">
                                          <p:stCondLst>
                                            <p:cond delay="1200"/>
                                          </p:stCondLst>
                                        </p:cTn>
                                        <p:tgtEl>
                                          <p:spTgt spid="22"/>
                                        </p:tgtEl>
                                        <p:attrNameLst>
                                          <p:attrName>r</p:attrName>
                                        </p:attrNameLst>
                                      </p:cBhvr>
                                    </p:animRot>
                                    <p:animRot by="-240000">
                                      <p:cBhvr>
                                        <p:cTn id="27" dur="600" fill="hold">
                                          <p:stCondLst>
                                            <p:cond delay="1800"/>
                                          </p:stCondLst>
                                        </p:cTn>
                                        <p:tgtEl>
                                          <p:spTgt spid="22"/>
                                        </p:tgtEl>
                                        <p:attrNameLst>
                                          <p:attrName>r</p:attrName>
                                        </p:attrNameLst>
                                      </p:cBhvr>
                                    </p:animRot>
                                    <p:animRot by="120000">
                                      <p:cBhvr>
                                        <p:cTn id="28" dur="600" fill="hold">
                                          <p:stCondLst>
                                            <p:cond delay="2400"/>
                                          </p:stCondLst>
                                        </p:cTn>
                                        <p:tgtEl>
                                          <p:spTgt spid="22"/>
                                        </p:tgtEl>
                                        <p:attrNameLst>
                                          <p:attrName>r</p:attrName>
                                        </p:attrNameLst>
                                      </p:cBhvr>
                                    </p:animRot>
                                  </p:childTnLst>
                                </p:cTn>
                              </p:par>
                              <p:par>
                                <p:cTn id="29" presetID="32" presetClass="emph" presetSubtype="0" fill="hold" nodeType="withEffect">
                                  <p:stCondLst>
                                    <p:cond delay="0"/>
                                  </p:stCondLst>
                                  <p:childTnLst>
                                    <p:animRot by="120000">
                                      <p:cBhvr>
                                        <p:cTn id="30" dur="300" fill="hold">
                                          <p:stCondLst>
                                            <p:cond delay="0"/>
                                          </p:stCondLst>
                                        </p:cTn>
                                        <p:tgtEl>
                                          <p:spTgt spid="25"/>
                                        </p:tgtEl>
                                        <p:attrNameLst>
                                          <p:attrName>r</p:attrName>
                                        </p:attrNameLst>
                                      </p:cBhvr>
                                    </p:animRot>
                                    <p:animRot by="-240000">
                                      <p:cBhvr>
                                        <p:cTn id="31" dur="600" fill="hold">
                                          <p:stCondLst>
                                            <p:cond delay="600"/>
                                          </p:stCondLst>
                                        </p:cTn>
                                        <p:tgtEl>
                                          <p:spTgt spid="25"/>
                                        </p:tgtEl>
                                        <p:attrNameLst>
                                          <p:attrName>r</p:attrName>
                                        </p:attrNameLst>
                                      </p:cBhvr>
                                    </p:animRot>
                                    <p:animRot by="240000">
                                      <p:cBhvr>
                                        <p:cTn id="32" dur="600" fill="hold">
                                          <p:stCondLst>
                                            <p:cond delay="1200"/>
                                          </p:stCondLst>
                                        </p:cTn>
                                        <p:tgtEl>
                                          <p:spTgt spid="25"/>
                                        </p:tgtEl>
                                        <p:attrNameLst>
                                          <p:attrName>r</p:attrName>
                                        </p:attrNameLst>
                                      </p:cBhvr>
                                    </p:animRot>
                                    <p:animRot by="-240000">
                                      <p:cBhvr>
                                        <p:cTn id="33" dur="600" fill="hold">
                                          <p:stCondLst>
                                            <p:cond delay="1800"/>
                                          </p:stCondLst>
                                        </p:cTn>
                                        <p:tgtEl>
                                          <p:spTgt spid="25"/>
                                        </p:tgtEl>
                                        <p:attrNameLst>
                                          <p:attrName>r</p:attrName>
                                        </p:attrNameLst>
                                      </p:cBhvr>
                                    </p:animRot>
                                    <p:animRot by="120000">
                                      <p:cBhvr>
                                        <p:cTn id="34" dur="600" fill="hold">
                                          <p:stCondLst>
                                            <p:cond delay="2400"/>
                                          </p:stCondLst>
                                        </p:cTn>
                                        <p:tgtEl>
                                          <p:spTgt spid="25"/>
                                        </p:tgtEl>
                                        <p:attrNameLst>
                                          <p:attrName>r</p:attrName>
                                        </p:attrNameLst>
                                      </p:cBhvr>
                                    </p:animRot>
                                  </p:childTnLst>
                                </p:cTn>
                              </p:par>
                              <p:par>
                                <p:cTn id="35" presetID="32" presetClass="emph" presetSubtype="0" fill="hold" nodeType="withEffect">
                                  <p:stCondLst>
                                    <p:cond delay="0"/>
                                  </p:stCondLst>
                                  <p:childTnLst>
                                    <p:animRot by="120000">
                                      <p:cBhvr>
                                        <p:cTn id="36" dur="300" fill="hold">
                                          <p:stCondLst>
                                            <p:cond delay="0"/>
                                          </p:stCondLst>
                                        </p:cTn>
                                        <p:tgtEl>
                                          <p:spTgt spid="26"/>
                                        </p:tgtEl>
                                        <p:attrNameLst>
                                          <p:attrName>r</p:attrName>
                                        </p:attrNameLst>
                                      </p:cBhvr>
                                    </p:animRot>
                                    <p:animRot by="-240000">
                                      <p:cBhvr>
                                        <p:cTn id="37" dur="600" fill="hold">
                                          <p:stCondLst>
                                            <p:cond delay="600"/>
                                          </p:stCondLst>
                                        </p:cTn>
                                        <p:tgtEl>
                                          <p:spTgt spid="26"/>
                                        </p:tgtEl>
                                        <p:attrNameLst>
                                          <p:attrName>r</p:attrName>
                                        </p:attrNameLst>
                                      </p:cBhvr>
                                    </p:animRot>
                                    <p:animRot by="240000">
                                      <p:cBhvr>
                                        <p:cTn id="38" dur="600" fill="hold">
                                          <p:stCondLst>
                                            <p:cond delay="1200"/>
                                          </p:stCondLst>
                                        </p:cTn>
                                        <p:tgtEl>
                                          <p:spTgt spid="26"/>
                                        </p:tgtEl>
                                        <p:attrNameLst>
                                          <p:attrName>r</p:attrName>
                                        </p:attrNameLst>
                                      </p:cBhvr>
                                    </p:animRot>
                                    <p:animRot by="-240000">
                                      <p:cBhvr>
                                        <p:cTn id="39" dur="600" fill="hold">
                                          <p:stCondLst>
                                            <p:cond delay="1800"/>
                                          </p:stCondLst>
                                        </p:cTn>
                                        <p:tgtEl>
                                          <p:spTgt spid="26"/>
                                        </p:tgtEl>
                                        <p:attrNameLst>
                                          <p:attrName>r</p:attrName>
                                        </p:attrNameLst>
                                      </p:cBhvr>
                                    </p:animRot>
                                    <p:animRot by="120000">
                                      <p:cBhvr>
                                        <p:cTn id="40" dur="600" fill="hold">
                                          <p:stCondLst>
                                            <p:cond delay="2400"/>
                                          </p:stCondLst>
                                        </p:cTn>
                                        <p:tgtEl>
                                          <p:spTgt spid="26"/>
                                        </p:tgtEl>
                                        <p:attrNameLst>
                                          <p:attrName>r</p:attrName>
                                        </p:attrNameLst>
                                      </p:cBhvr>
                                    </p:animRot>
                                  </p:childTnLst>
                                </p:cTn>
                              </p:par>
                              <p:par>
                                <p:cTn id="41" presetID="32" presetClass="emph" presetSubtype="0" fill="hold" nodeType="withEffect">
                                  <p:stCondLst>
                                    <p:cond delay="0"/>
                                  </p:stCondLst>
                                  <p:childTnLst>
                                    <p:animRot by="120000">
                                      <p:cBhvr>
                                        <p:cTn id="42" dur="300" fill="hold">
                                          <p:stCondLst>
                                            <p:cond delay="0"/>
                                          </p:stCondLst>
                                        </p:cTn>
                                        <p:tgtEl>
                                          <p:spTgt spid="29"/>
                                        </p:tgtEl>
                                        <p:attrNameLst>
                                          <p:attrName>r</p:attrName>
                                        </p:attrNameLst>
                                      </p:cBhvr>
                                    </p:animRot>
                                    <p:animRot by="-240000">
                                      <p:cBhvr>
                                        <p:cTn id="43" dur="600" fill="hold">
                                          <p:stCondLst>
                                            <p:cond delay="600"/>
                                          </p:stCondLst>
                                        </p:cTn>
                                        <p:tgtEl>
                                          <p:spTgt spid="29"/>
                                        </p:tgtEl>
                                        <p:attrNameLst>
                                          <p:attrName>r</p:attrName>
                                        </p:attrNameLst>
                                      </p:cBhvr>
                                    </p:animRot>
                                    <p:animRot by="240000">
                                      <p:cBhvr>
                                        <p:cTn id="44" dur="600" fill="hold">
                                          <p:stCondLst>
                                            <p:cond delay="1200"/>
                                          </p:stCondLst>
                                        </p:cTn>
                                        <p:tgtEl>
                                          <p:spTgt spid="29"/>
                                        </p:tgtEl>
                                        <p:attrNameLst>
                                          <p:attrName>r</p:attrName>
                                        </p:attrNameLst>
                                      </p:cBhvr>
                                    </p:animRot>
                                    <p:animRot by="-240000">
                                      <p:cBhvr>
                                        <p:cTn id="45" dur="600" fill="hold">
                                          <p:stCondLst>
                                            <p:cond delay="1800"/>
                                          </p:stCondLst>
                                        </p:cTn>
                                        <p:tgtEl>
                                          <p:spTgt spid="29"/>
                                        </p:tgtEl>
                                        <p:attrNameLst>
                                          <p:attrName>r</p:attrName>
                                        </p:attrNameLst>
                                      </p:cBhvr>
                                    </p:animRot>
                                    <p:animRot by="120000">
                                      <p:cBhvr>
                                        <p:cTn id="46" dur="600" fill="hold">
                                          <p:stCondLst>
                                            <p:cond delay="2400"/>
                                          </p:stCondLst>
                                        </p:cTn>
                                        <p:tgtEl>
                                          <p:spTgt spid="29"/>
                                        </p:tgtEl>
                                        <p:attrNameLst>
                                          <p:attrName>r</p:attrName>
                                        </p:attrNameLst>
                                      </p:cBhvr>
                                    </p:animRo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credit: Rolls-Roy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9" y="-99392"/>
            <a:ext cx="12368697" cy="6957392"/>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B080D67F-2D9D-484D-A686-5A14773D680B}"/>
              </a:ext>
            </a:extLst>
          </p:cNvPr>
          <p:cNvSpPr txBox="1"/>
          <p:nvPr/>
        </p:nvSpPr>
        <p:spPr>
          <a:xfrm>
            <a:off x="8040216" y="4149080"/>
            <a:ext cx="2864725" cy="166199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1</a:t>
            </a:r>
            <a:r>
              <a:rPr lang="en-GB" sz="6600" b="1" dirty="0">
                <a:solidFill>
                  <a:srgbClr val="FFC000"/>
                </a:solidFill>
                <a:latin typeface="Candara" panose="020E0502030303020204" pitchFamily="34" charset="0"/>
              </a:rPr>
              <a:t>6</a:t>
            </a:r>
            <a:endPar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s-ES" sz="2400" b="0" i="0" u="none" strike="noStrike" kern="1200" cap="none" spc="0" normalizeH="0" baseline="0" noProof="0" dirty="0">
                <a:ln>
                  <a:noFill/>
                </a:ln>
                <a:solidFill>
                  <a:prstClr val="white"/>
                </a:solidFill>
                <a:effectLst/>
                <a:uLnTx/>
                <a:uFillTx/>
                <a:latin typeface="Candara" panose="020E0502030303020204" pitchFamily="34" charset="0"/>
                <a:ea typeface="+mn-ea"/>
                <a:cs typeface="Arial" pitchFamily="34" charset="0"/>
              </a:rPr>
              <a:t>Operador remoto.</a:t>
            </a:r>
          </a:p>
        </p:txBody>
      </p:sp>
      <p:sp>
        <p:nvSpPr>
          <p:cNvPr id="8" name="CuadroTexto 7">
            <a:extLst>
              <a:ext uri="{FF2B5EF4-FFF2-40B4-BE49-F238E27FC236}">
                <a16:creationId xmlns:a16="http://schemas.microsoft.com/office/drawing/2014/main" id="{4527F617-6683-4E34-B10E-26E753516DE1}"/>
              </a:ext>
            </a:extLst>
          </p:cNvPr>
          <p:cNvSpPr txBox="1"/>
          <p:nvPr/>
        </p:nvSpPr>
        <p:spPr>
          <a:xfrm>
            <a:off x="9018654" y="85725"/>
            <a:ext cx="3071664"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5" name="Picture 2" descr="Z:\Post Jovellanos\VTS\IALA\IALA_LogoVerti_White.jpg">
            <a:extLst>
              <a:ext uri="{FF2B5EF4-FFF2-40B4-BE49-F238E27FC236}">
                <a16:creationId xmlns:a16="http://schemas.microsoft.com/office/drawing/2014/main" id="{910D9597-4B8B-4031-BBA5-EB4EC7B3D1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2584" y="107100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image001">
            <a:extLst>
              <a:ext uri="{FF2B5EF4-FFF2-40B4-BE49-F238E27FC236}">
                <a16:creationId xmlns:a16="http://schemas.microsoft.com/office/drawing/2014/main" id="{44D8B1C0-A965-4DBB-87B4-C2761B2F8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8"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57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Rectángulo"/>
          <p:cNvSpPr/>
          <p:nvPr/>
        </p:nvSpPr>
        <p:spPr>
          <a:xfrm>
            <a:off x="7652889" y="-27384"/>
            <a:ext cx="4539111"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s-ES" sz="1800" dirty="0">
              <a:solidFill>
                <a:prstClr val="white"/>
              </a:solidFill>
              <a:latin typeface="Palatino Linotype"/>
            </a:endParaRPr>
          </a:p>
        </p:txBody>
      </p:sp>
      <p:graphicFrame>
        <p:nvGraphicFramePr>
          <p:cNvPr id="6" name="18 Diagrama"/>
          <p:cNvGraphicFramePr/>
          <p:nvPr>
            <p:extLst>
              <p:ext uri="{D42A27DB-BD31-4B8C-83A1-F6EECF244321}">
                <p14:modId xmlns:p14="http://schemas.microsoft.com/office/powerpoint/2010/main" val="2465578769"/>
              </p:ext>
            </p:extLst>
          </p:nvPr>
        </p:nvGraphicFramePr>
        <p:xfrm>
          <a:off x="-1660837" y="1492249"/>
          <a:ext cx="114492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2 Rectángulo"/>
          <p:cNvSpPr/>
          <p:nvPr/>
        </p:nvSpPr>
        <p:spPr>
          <a:xfrm>
            <a:off x="1143631" y="416695"/>
            <a:ext cx="4320480" cy="461665"/>
          </a:xfrm>
          <a:prstGeom prst="rect">
            <a:avLst/>
          </a:prstGeom>
        </p:spPr>
        <p:txBody>
          <a:bodyPr wrap="square">
            <a:spAutoFit/>
          </a:bodyPr>
          <a:lstStyle/>
          <a:p>
            <a:pPr fontAlgn="auto">
              <a:spcBef>
                <a:spcPts val="0"/>
              </a:spcBef>
              <a:spcAft>
                <a:spcPts val="0"/>
              </a:spcAft>
              <a:defRPr/>
            </a:pPr>
            <a:r>
              <a:rPr lang="en-GB" dirty="0">
                <a:solidFill>
                  <a:prstClr val="white"/>
                </a:solidFill>
                <a:latin typeface="Candara" panose="020E0502030303020204" pitchFamily="34" charset="0"/>
              </a:rPr>
              <a:t>De </a:t>
            </a:r>
            <a:r>
              <a:rPr lang="en-GB" dirty="0" err="1">
                <a:solidFill>
                  <a:prstClr val="white"/>
                </a:solidFill>
                <a:latin typeface="Candara" panose="020E0502030303020204" pitchFamily="34" charset="0"/>
              </a:rPr>
              <a:t>qué</a:t>
            </a:r>
            <a:r>
              <a:rPr lang="en-GB" dirty="0">
                <a:solidFill>
                  <a:prstClr val="white"/>
                </a:solidFill>
                <a:latin typeface="Candara" panose="020E0502030303020204" pitchFamily="34" charset="0"/>
              </a:rPr>
              <a:t> </a:t>
            </a:r>
            <a:r>
              <a:rPr lang="en-GB" dirty="0" err="1">
                <a:solidFill>
                  <a:prstClr val="white"/>
                </a:solidFill>
                <a:latin typeface="Candara" panose="020E0502030303020204" pitchFamily="34" charset="0"/>
              </a:rPr>
              <a:t>vamos</a:t>
            </a:r>
            <a:r>
              <a:rPr lang="en-GB" dirty="0">
                <a:solidFill>
                  <a:prstClr val="white"/>
                </a:solidFill>
                <a:latin typeface="Candara" panose="020E0502030303020204" pitchFamily="34" charset="0"/>
              </a:rPr>
              <a:t> a </a:t>
            </a:r>
            <a:r>
              <a:rPr lang="en-GB" dirty="0" err="1">
                <a:solidFill>
                  <a:srgbClr val="FFC000"/>
                </a:solidFill>
                <a:latin typeface="Candara" panose="020E0502030303020204" pitchFamily="34" charset="0"/>
              </a:rPr>
              <a:t>hablar</a:t>
            </a:r>
            <a:r>
              <a:rPr lang="en-GB" dirty="0">
                <a:solidFill>
                  <a:prstClr val="white"/>
                </a:solidFill>
                <a:latin typeface="Candara" panose="020E0502030303020204" pitchFamily="34" charset="0"/>
              </a:rPr>
              <a:t>:</a:t>
            </a:r>
            <a:endParaRPr lang="en-GB" dirty="0">
              <a:solidFill>
                <a:srgbClr val="FFC000"/>
              </a:solidFill>
              <a:latin typeface="Candara" panose="020E0502030303020204" pitchFamily="34" charset="0"/>
            </a:endParaRPr>
          </a:p>
        </p:txBody>
      </p:sp>
      <p:pic>
        <p:nvPicPr>
          <p:cNvPr id="9" name="Imagen 1">
            <a:extLst>
              <a:ext uri="{FF2B5EF4-FFF2-40B4-BE49-F238E27FC236}">
                <a16:creationId xmlns:a16="http://schemas.microsoft.com/office/drawing/2014/main" id="{3C1BC7F8-E7F7-493A-91F1-58975A45BC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0844" y="5949280"/>
            <a:ext cx="3695723" cy="70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F2818D8B-2E62-435A-948F-72851C4D74FF}"/>
              </a:ext>
            </a:extLst>
          </p:cNvPr>
          <p:cNvGrpSpPr/>
          <p:nvPr/>
        </p:nvGrpSpPr>
        <p:grpSpPr>
          <a:xfrm>
            <a:off x="375433" y="5918253"/>
            <a:ext cx="3238682" cy="770559"/>
            <a:chOff x="246089" y="5918996"/>
            <a:chExt cx="3238682" cy="770559"/>
          </a:xfrm>
        </p:grpSpPr>
        <p:pic>
          <p:nvPicPr>
            <p:cNvPr id="12" name="Imagen 11">
              <a:extLst>
                <a:ext uri="{FF2B5EF4-FFF2-40B4-BE49-F238E27FC236}">
                  <a16:creationId xmlns:a16="http://schemas.microsoft.com/office/drawing/2014/main" id="{2EF4F560-1D4F-486F-A462-F22897D89603}"/>
                </a:ext>
              </a:extLst>
            </p:cNvPr>
            <p:cNvPicPr>
              <a:picLocks noChangeAspect="1"/>
            </p:cNvPicPr>
            <p:nvPr/>
          </p:nvPicPr>
          <p:blipFill>
            <a:blip r:embed="rId9"/>
            <a:stretch>
              <a:fillRect/>
            </a:stretch>
          </p:blipFill>
          <p:spPr>
            <a:xfrm>
              <a:off x="246089" y="5918996"/>
              <a:ext cx="768198" cy="770559"/>
            </a:xfrm>
            <a:prstGeom prst="rect">
              <a:avLst/>
            </a:prstGeom>
          </p:spPr>
        </p:pic>
        <p:sp>
          <p:nvSpPr>
            <p:cNvPr id="13" name="CuadroTexto 12">
              <a:extLst>
                <a:ext uri="{FF2B5EF4-FFF2-40B4-BE49-F238E27FC236}">
                  <a16:creationId xmlns:a16="http://schemas.microsoft.com/office/drawing/2014/main" id="{A3DB91B3-9281-4F6E-B914-FA4D79D8F5C0}"/>
                </a:ext>
              </a:extLst>
            </p:cNvPr>
            <p:cNvSpPr txBox="1"/>
            <p:nvPr/>
          </p:nvSpPr>
          <p:spPr>
            <a:xfrm>
              <a:off x="1014287" y="6304276"/>
              <a:ext cx="247048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Candara Light" panose="020E0502030303020204" pitchFamily="34" charset="0"/>
                  <a:ea typeface="+mn-ea"/>
                  <a:cs typeface="Calibri" panose="020F0502020204030204" pitchFamily="34" charset="0"/>
                </a:rPr>
                <a:t>Centro Jovellanos</a:t>
              </a:r>
            </a:p>
          </p:txBody>
        </p:sp>
      </p:grpSp>
      <p:sp>
        <p:nvSpPr>
          <p:cNvPr id="20" name="9 CuadroTexto">
            <a:extLst>
              <a:ext uri="{FF2B5EF4-FFF2-40B4-BE49-F238E27FC236}">
                <a16:creationId xmlns:a16="http://schemas.microsoft.com/office/drawing/2014/main" id="{3294F18B-A294-43AB-A8CA-391AC5BB4685}"/>
              </a:ext>
            </a:extLst>
          </p:cNvPr>
          <p:cNvSpPr txBox="1"/>
          <p:nvPr/>
        </p:nvSpPr>
        <p:spPr>
          <a:xfrm>
            <a:off x="7881937" y="3429000"/>
            <a:ext cx="4081014" cy="1169551"/>
          </a:xfrm>
          <a:prstGeom prst="rect">
            <a:avLst/>
          </a:prstGeom>
          <a:solidFill>
            <a:srgbClr val="000000">
              <a:alpha val="56078"/>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Carlos Fernández Salinas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Jefe de </a:t>
            </a:r>
            <a:r>
              <a:rPr kumimoji="0" lang="en-GB" sz="1400" b="0" i="1" u="none" strike="noStrike" kern="1200" cap="none" spc="0" normalizeH="0" baseline="0" noProof="0" dirty="0" err="1">
                <a:ln>
                  <a:noFill/>
                </a:ln>
                <a:solidFill>
                  <a:srgbClr val="FFC000"/>
                </a:solidFill>
                <a:effectLst/>
                <a:uLnTx/>
                <a:uFillTx/>
                <a:latin typeface="Candara" panose="020E0502030303020204" pitchFamily="34" charset="0"/>
              </a:rPr>
              <a:t>área</a:t>
            </a: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 VTS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Centro Jovellanos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Salvamento Marítimo</a:t>
            </a:r>
            <a:endParaRPr kumimoji="0" lang="es-ES" sz="1400" b="0" i="0" u="none" strike="noStrike" kern="1200" cap="none" spc="0" normalizeH="0" baseline="0" noProof="0" dirty="0">
              <a:ln>
                <a:noFill/>
              </a:ln>
              <a:solidFill>
                <a:srgbClr val="FFC000"/>
              </a:solidFill>
              <a:effectLst/>
              <a:uLnTx/>
              <a:uFillTx/>
              <a:latin typeface="Candara" panose="020E0502030303020204" pitchFamily="34" charset="0"/>
            </a:endParaRPr>
          </a:p>
        </p:txBody>
      </p:sp>
      <p:sp>
        <p:nvSpPr>
          <p:cNvPr id="22" name="9 CuadroTexto">
            <a:extLst>
              <a:ext uri="{FF2B5EF4-FFF2-40B4-BE49-F238E27FC236}">
                <a16:creationId xmlns:a16="http://schemas.microsoft.com/office/drawing/2014/main" id="{7D929812-55EF-4096-B2BF-0E044B32C58E}"/>
              </a:ext>
            </a:extLst>
          </p:cNvPr>
          <p:cNvSpPr txBox="1"/>
          <p:nvPr/>
        </p:nvSpPr>
        <p:spPr>
          <a:xfrm>
            <a:off x="7914257" y="2089340"/>
            <a:ext cx="4168748" cy="1169551"/>
          </a:xfrm>
          <a:prstGeom prst="rect">
            <a:avLst/>
          </a:prstGeom>
          <a:solidFill>
            <a:srgbClr val="000000">
              <a:alpha val="56078"/>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Hernán</a:t>
            </a:r>
            <a:r>
              <a:rPr kumimoji="0" lang="en-GB" sz="2000" b="0" i="0" u="none" strike="noStrike" kern="1200" cap="none" spc="0" normalizeH="0" noProof="0" dirty="0">
                <a:ln>
                  <a:noFill/>
                </a:ln>
                <a:solidFill>
                  <a:prstClr val="white"/>
                </a:solidFill>
                <a:effectLst/>
                <a:uLnTx/>
                <a:uFillTx/>
                <a:latin typeface="Candara" panose="020E0502030303020204" pitchFamily="34" charset="0"/>
              </a:rPr>
              <a:t> del Frade</a:t>
            </a:r>
            <a:endParaRPr kumimoji="0" lang="en-GB" sz="2000" b="0" i="0" u="none" strike="noStrike" kern="1200" cap="none" spc="0" normalizeH="0" baseline="0" noProof="0" dirty="0">
              <a:ln>
                <a:noFill/>
              </a:ln>
              <a:solidFill>
                <a:prstClr val="white"/>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err="1">
                <a:ln>
                  <a:noFill/>
                </a:ln>
                <a:solidFill>
                  <a:srgbClr val="FFC000"/>
                </a:solidFill>
                <a:effectLst/>
                <a:uLnTx/>
                <a:uFillTx/>
                <a:latin typeface="Candara" panose="020E0502030303020204" pitchFamily="34" charset="0"/>
              </a:rPr>
              <a:t>Consejero</a:t>
            </a: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 Técnico de </a:t>
            </a:r>
            <a:r>
              <a:rPr kumimoji="0" lang="en-GB" sz="1400" b="0" i="1" u="none" strike="noStrike" kern="1200" cap="none" spc="0" normalizeH="0" baseline="0" noProof="0" dirty="0" err="1">
                <a:ln>
                  <a:noFill/>
                </a:ln>
                <a:solidFill>
                  <a:srgbClr val="FFC000"/>
                </a:solidFill>
                <a:effectLst/>
                <a:uLnTx/>
                <a:uFillTx/>
                <a:latin typeface="Candara" panose="020E0502030303020204" pitchFamily="34" charset="0"/>
              </a:rPr>
              <a:t>Seguridad</a:t>
            </a: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 y Medio </a:t>
            </a:r>
            <a:r>
              <a:rPr kumimoji="0" lang="en-GB" sz="1400" b="0" i="1" u="none" strike="noStrike" kern="1200" cap="none" spc="0" normalizeH="0" baseline="0" noProof="0" dirty="0" err="1">
                <a:ln>
                  <a:noFill/>
                </a:ln>
                <a:solidFill>
                  <a:srgbClr val="FFC000"/>
                </a:solidFill>
                <a:effectLst/>
                <a:uLnTx/>
                <a:uFillTx/>
                <a:latin typeface="Candara" panose="020E0502030303020204" pitchFamily="34" charset="0"/>
              </a:rPr>
              <a:t>Ambiente</a:t>
            </a:r>
            <a:endParaRPr kumimoji="0" lang="en-GB" sz="1400" b="0" i="1" u="none" strike="noStrike" kern="1200" cap="none" spc="0" normalizeH="0" baseline="0" noProof="0" dirty="0">
              <a:ln>
                <a:noFill/>
              </a:ln>
              <a:solidFill>
                <a:srgbClr val="FFC000"/>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Unidad de Apoyo </a:t>
            </a:r>
            <a:r>
              <a:rPr kumimoji="0" lang="en-GB" sz="2000" b="0" i="0" u="none" strike="noStrike" kern="1200" cap="none" spc="0" normalizeH="0" baseline="0" noProof="0" dirty="0" err="1">
                <a:ln>
                  <a:noFill/>
                </a:ln>
                <a:solidFill>
                  <a:prstClr val="white"/>
                </a:solidFill>
                <a:effectLst/>
                <a:uLnTx/>
                <a:uFillTx/>
                <a:latin typeface="Candara" panose="020E0502030303020204" pitchFamily="34" charset="0"/>
              </a:rPr>
              <a:t>en</a:t>
            </a: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a:t>
            </a:r>
            <a:r>
              <a:rPr kumimoji="0" lang="en-GB" sz="2000" b="0" i="0" u="none" strike="noStrike" kern="1200" cap="none" spc="0" normalizeH="0" baseline="0" noProof="0" dirty="0" err="1">
                <a:ln>
                  <a:noFill/>
                </a:ln>
                <a:solidFill>
                  <a:prstClr val="white"/>
                </a:solidFill>
                <a:effectLst/>
                <a:uLnTx/>
                <a:uFillTx/>
                <a:latin typeface="Candara" panose="020E0502030303020204" pitchFamily="34" charset="0"/>
              </a:rPr>
              <a:t>el</a:t>
            </a:r>
            <a:r>
              <a:rPr kumimoji="0" lang="en-GB" sz="2000" b="0" i="0" u="none" strike="noStrike" kern="1200" cap="none" spc="0" normalizeH="0" baseline="0" noProof="0" dirty="0">
                <a:ln>
                  <a:noFill/>
                </a:ln>
                <a:solidFill>
                  <a:prstClr val="white"/>
                </a:solidFill>
                <a:effectLst/>
                <a:uLnTx/>
                <a:uFillTx/>
                <a:latin typeface="Candara" panose="020E0502030303020204" pitchFamily="34" charset="0"/>
              </a:rPr>
              <a:t> </a:t>
            </a:r>
            <a:r>
              <a:rPr kumimoji="0" lang="en-GB" sz="2000" b="0" i="0" u="none" strike="noStrike" kern="1200" cap="none" spc="0" normalizeH="0" baseline="0" noProof="0" dirty="0" err="1">
                <a:ln>
                  <a:noFill/>
                </a:ln>
                <a:solidFill>
                  <a:prstClr val="white"/>
                </a:solidFill>
                <a:effectLst/>
                <a:uLnTx/>
                <a:uFillTx/>
                <a:latin typeface="Candara" panose="020E0502030303020204" pitchFamily="34" charset="0"/>
              </a:rPr>
              <a:t>Cantábrico</a:t>
            </a:r>
            <a:endParaRPr kumimoji="0" lang="en-GB" sz="2000" b="0" i="0" u="none" strike="noStrike" kern="1200" cap="none" spc="0" normalizeH="0" baseline="0" noProof="0" dirty="0">
              <a:ln>
                <a:noFill/>
              </a:ln>
              <a:solidFill>
                <a:prstClr val="white"/>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rPr>
              <a:t>Dirección General de la Marina </a:t>
            </a:r>
            <a:r>
              <a:rPr kumimoji="0" lang="en-GB" sz="1400" b="0" i="1" u="none" strike="noStrike" kern="1200" cap="none" spc="0" normalizeH="0" baseline="0" noProof="0" dirty="0" err="1">
                <a:ln>
                  <a:noFill/>
                </a:ln>
                <a:solidFill>
                  <a:srgbClr val="FFC000"/>
                </a:solidFill>
                <a:effectLst/>
                <a:uLnTx/>
                <a:uFillTx/>
                <a:latin typeface="Candara" panose="020E0502030303020204" pitchFamily="34" charset="0"/>
              </a:rPr>
              <a:t>Mercante</a:t>
            </a:r>
            <a:endParaRPr kumimoji="0" lang="es-ES" sz="1400" b="0" i="0" u="none" strike="noStrike" kern="1200" cap="none" spc="0" normalizeH="0" baseline="0" noProof="0" dirty="0">
              <a:ln>
                <a:noFill/>
              </a:ln>
              <a:solidFill>
                <a:srgbClr val="FFC000"/>
              </a:solidFill>
              <a:effectLst/>
              <a:uLnTx/>
              <a:uFillTx/>
              <a:latin typeface="Candara" panose="020E0502030303020204" pitchFamily="34" charset="0"/>
            </a:endParaRPr>
          </a:p>
        </p:txBody>
      </p:sp>
      <p:sp>
        <p:nvSpPr>
          <p:cNvPr id="24" name="CuadroTexto 23">
            <a:extLst>
              <a:ext uri="{FF2B5EF4-FFF2-40B4-BE49-F238E27FC236}">
                <a16:creationId xmlns:a16="http://schemas.microsoft.com/office/drawing/2014/main" id="{0ADDE4FD-DF3C-44C3-8324-42FB1DE10AD7}"/>
              </a:ext>
            </a:extLst>
          </p:cNvPr>
          <p:cNvSpPr txBox="1"/>
          <p:nvPr/>
        </p:nvSpPr>
        <p:spPr>
          <a:xfrm>
            <a:off x="8116184" y="156948"/>
            <a:ext cx="4168543" cy="584775"/>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25" name="Picture 2" descr="Z:\Post Jovellanos\VTS\IALA\IALA_LogoVerti_White.jpg">
            <a:extLst>
              <a:ext uri="{FF2B5EF4-FFF2-40B4-BE49-F238E27FC236}">
                <a16:creationId xmlns:a16="http://schemas.microsoft.com/office/drawing/2014/main" id="{DAE2BE12-05AB-4CCB-9018-95F863B4CD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6184" y="926055"/>
            <a:ext cx="864192" cy="84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99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6">
                                            <p:graphicEl>
                                              <a:dgm id="{5157F00C-64FE-4AE7-A7B4-8C0582699408}"/>
                                            </p:graphicEl>
                                          </p:spTgt>
                                        </p:tgtEl>
                                        <p:attrNameLst>
                                          <p:attrName>style.visibility</p:attrName>
                                        </p:attrNameLst>
                                      </p:cBhvr>
                                      <p:to>
                                        <p:strVal val="visible"/>
                                      </p:to>
                                    </p:set>
                                    <p:anim calcmode="lin" valueType="num">
                                      <p:cBhvr additive="base">
                                        <p:cTn id="7" dur="2000" fill="hold"/>
                                        <p:tgtEl>
                                          <p:spTgt spid="6">
                                            <p:graphicEl>
                                              <a:dgm id="{5157F00C-64FE-4AE7-A7B4-8C0582699408}"/>
                                            </p:graphic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graphicEl>
                                              <a:dgm id="{5157F00C-64FE-4AE7-A7B4-8C05826994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graphicEl>
                                              <a:dgm id="{87BBD99E-0E82-41EF-AAC2-F7C5AF4BC5BE}"/>
                                            </p:graphicEl>
                                          </p:spTgt>
                                        </p:tgtEl>
                                        <p:attrNameLst>
                                          <p:attrName>style.visibility</p:attrName>
                                        </p:attrNameLst>
                                      </p:cBhvr>
                                      <p:to>
                                        <p:strVal val="visible"/>
                                      </p:to>
                                    </p:set>
                                    <p:anim calcmode="lin" valueType="num">
                                      <p:cBhvr additive="base">
                                        <p:cTn id="11" dur="2000" fill="hold"/>
                                        <p:tgtEl>
                                          <p:spTgt spid="6">
                                            <p:graphicEl>
                                              <a:dgm id="{87BBD99E-0E82-41EF-AAC2-F7C5AF4BC5BE}"/>
                                            </p:graphic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6">
                                            <p:graphicEl>
                                              <a:dgm id="{87BBD99E-0E82-41EF-AAC2-F7C5AF4BC5BE}"/>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6">
                                            <p:graphicEl>
                                              <a:dgm id="{19D8A93C-A196-44CA-B9D9-4D838FAAA7DF}"/>
                                            </p:graphicEl>
                                          </p:spTgt>
                                        </p:tgtEl>
                                        <p:attrNameLst>
                                          <p:attrName>style.visibility</p:attrName>
                                        </p:attrNameLst>
                                      </p:cBhvr>
                                      <p:to>
                                        <p:strVal val="visible"/>
                                      </p:to>
                                    </p:set>
                                    <p:anim calcmode="lin" valueType="num">
                                      <p:cBhvr additive="base">
                                        <p:cTn id="15" dur="2000" fill="hold"/>
                                        <p:tgtEl>
                                          <p:spTgt spid="6">
                                            <p:graphicEl>
                                              <a:dgm id="{19D8A93C-A196-44CA-B9D9-4D838FAAA7DF}"/>
                                            </p:graphic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6">
                                            <p:graphicEl>
                                              <a:dgm id="{19D8A93C-A196-44CA-B9D9-4D838FAAA7DF}"/>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6">
                                            <p:graphicEl>
                                              <a:dgm id="{7B42423C-3B70-4B0D-8A91-80D2D85589E2}"/>
                                            </p:graphicEl>
                                          </p:spTgt>
                                        </p:tgtEl>
                                        <p:attrNameLst>
                                          <p:attrName>style.visibility</p:attrName>
                                        </p:attrNameLst>
                                      </p:cBhvr>
                                      <p:to>
                                        <p:strVal val="visible"/>
                                      </p:to>
                                    </p:set>
                                    <p:anim calcmode="lin" valueType="num">
                                      <p:cBhvr additive="base">
                                        <p:cTn id="19" dur="2000" fill="hold"/>
                                        <p:tgtEl>
                                          <p:spTgt spid="6">
                                            <p:graphicEl>
                                              <a:dgm id="{7B42423C-3B70-4B0D-8A91-80D2D85589E2}"/>
                                            </p:graphic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graphicEl>
                                              <a:dgm id="{7B42423C-3B70-4B0D-8A91-80D2D85589E2}"/>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6">
                                            <p:graphicEl>
                                              <a:dgm id="{5881622F-92DD-4710-B69D-EE5F50AA848C}"/>
                                            </p:graphicEl>
                                          </p:spTgt>
                                        </p:tgtEl>
                                        <p:attrNameLst>
                                          <p:attrName>style.visibility</p:attrName>
                                        </p:attrNameLst>
                                      </p:cBhvr>
                                      <p:to>
                                        <p:strVal val="visible"/>
                                      </p:to>
                                    </p:set>
                                    <p:anim calcmode="lin" valueType="num">
                                      <p:cBhvr additive="base">
                                        <p:cTn id="23" dur="2000" fill="hold"/>
                                        <p:tgtEl>
                                          <p:spTgt spid="6">
                                            <p:graphicEl>
                                              <a:dgm id="{5881622F-92DD-4710-B69D-EE5F50AA848C}"/>
                                            </p:graphic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graphicEl>
                                              <a:dgm id="{5881622F-92DD-4710-B69D-EE5F50AA848C}"/>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6">
                                            <p:graphicEl>
                                              <a:dgm id="{BC17B7D7-3894-42AF-A7D5-75F9AF8EE837}"/>
                                            </p:graphicEl>
                                          </p:spTgt>
                                        </p:tgtEl>
                                        <p:attrNameLst>
                                          <p:attrName>style.visibility</p:attrName>
                                        </p:attrNameLst>
                                      </p:cBhvr>
                                      <p:to>
                                        <p:strVal val="visible"/>
                                      </p:to>
                                    </p:set>
                                    <p:anim calcmode="lin" valueType="num">
                                      <p:cBhvr additive="base">
                                        <p:cTn id="27" dur="2000" fill="hold"/>
                                        <p:tgtEl>
                                          <p:spTgt spid="6">
                                            <p:graphicEl>
                                              <a:dgm id="{BC17B7D7-3894-42AF-A7D5-75F9AF8EE837}"/>
                                            </p:graphic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graphicEl>
                                              <a:dgm id="{BC17B7D7-3894-42AF-A7D5-75F9AF8EE837}"/>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6">
                                            <p:graphicEl>
                                              <a:dgm id="{F8DDCB38-2D64-4D99-88D8-265A23820C60}"/>
                                            </p:graphicEl>
                                          </p:spTgt>
                                        </p:tgtEl>
                                        <p:attrNameLst>
                                          <p:attrName>style.visibility</p:attrName>
                                        </p:attrNameLst>
                                      </p:cBhvr>
                                      <p:to>
                                        <p:strVal val="visible"/>
                                      </p:to>
                                    </p:set>
                                    <p:anim calcmode="lin" valueType="num">
                                      <p:cBhvr additive="base">
                                        <p:cTn id="31" dur="2000" fill="hold"/>
                                        <p:tgtEl>
                                          <p:spTgt spid="6">
                                            <p:graphicEl>
                                              <a:dgm id="{F8DDCB38-2D64-4D99-88D8-265A23820C60}"/>
                                            </p:graphic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graphicEl>
                                              <a:dgm id="{F8DDCB38-2D64-4D99-88D8-265A23820C60}"/>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6">
                                            <p:graphicEl>
                                              <a:dgm id="{A5F049D9-02C9-45F6-951B-9ECC586DEB0D}"/>
                                            </p:graphicEl>
                                          </p:spTgt>
                                        </p:tgtEl>
                                        <p:attrNameLst>
                                          <p:attrName>style.visibility</p:attrName>
                                        </p:attrNameLst>
                                      </p:cBhvr>
                                      <p:to>
                                        <p:strVal val="visible"/>
                                      </p:to>
                                    </p:set>
                                    <p:anim calcmode="lin" valueType="num">
                                      <p:cBhvr additive="base">
                                        <p:cTn id="35" dur="2000" fill="hold"/>
                                        <p:tgtEl>
                                          <p:spTgt spid="6">
                                            <p:graphicEl>
                                              <a:dgm id="{A5F049D9-02C9-45F6-951B-9ECC586DEB0D}"/>
                                            </p:graphic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6">
                                            <p:graphicEl>
                                              <a:dgm id="{A5F049D9-02C9-45F6-951B-9ECC586DEB0D}"/>
                                            </p:graphicEl>
                                          </p:spTgt>
                                        </p:tgtEl>
                                        <p:attrNameLst>
                                          <p:attrName>ppt_y</p:attrName>
                                        </p:attrNameLst>
                                      </p:cBhvr>
                                      <p:tavLst>
                                        <p:tav tm="0">
                                          <p:val>
                                            <p:strVal val="#ppt_y"/>
                                          </p:val>
                                        </p:tav>
                                        <p:tav tm="100000">
                                          <p:val>
                                            <p:strVal val="#ppt_y"/>
                                          </p:val>
                                        </p:tav>
                                      </p:tavLst>
                                    </p:anim>
                                  </p:childTnLst>
                                </p:cTn>
                              </p:par>
                              <p:par>
                                <p:cTn id="37" presetID="45"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ppt_w</p:attrName>
                                        </p:attrNameLst>
                                      </p:cBhvr>
                                      <p:tavLst>
                                        <p:tav tm="0" fmla="#ppt_w*sin(2.5*pi*$)">
                                          <p:val>
                                            <p:fltVal val="0"/>
                                          </p:val>
                                        </p:tav>
                                        <p:tav tm="100000">
                                          <p:val>
                                            <p:fltVal val="1"/>
                                          </p:val>
                                        </p:tav>
                                      </p:tavLst>
                                    </p:anim>
                                    <p:anim calcmode="lin" valueType="num">
                                      <p:cBhvr>
                                        <p:cTn id="4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3429000"/>
            <a:ext cx="12192000" cy="3429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2" descr="http://www.shurya.com/wp-content/uploads/2013/03/mito-caver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213377"/>
            <a:ext cx="9152662" cy="435103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250538D-0A7F-4339-A3C0-D8D3661D30B2}"/>
              </a:ext>
            </a:extLst>
          </p:cNvPr>
          <p:cNvSpPr txBox="1"/>
          <p:nvPr/>
        </p:nvSpPr>
        <p:spPr>
          <a:xfrm>
            <a:off x="6888088" y="-72436"/>
            <a:ext cx="4248472" cy="1015663"/>
          </a:xfrm>
          <a:prstGeom prst="rect">
            <a:avLst/>
          </a:prstGeom>
          <a:noFill/>
        </p:spPr>
        <p:txBody>
          <a:bodyPr wrap="square" rtlCol="0">
            <a:spAutoFit/>
          </a:bodyPr>
          <a:lstStyle/>
          <a:p>
            <a:r>
              <a:rPr lang="es-ES" sz="6000" dirty="0">
                <a:latin typeface="Candara" panose="020E0502030303020204" pitchFamily="34" charset="0"/>
              </a:rPr>
              <a:t>1</a:t>
            </a:r>
            <a:r>
              <a:rPr lang="es-ES" sz="6000" dirty="0">
                <a:solidFill>
                  <a:srgbClr val="FFC000"/>
                </a:solidFill>
                <a:latin typeface="Candara" panose="020E0502030303020204" pitchFamily="34" charset="0"/>
              </a:rPr>
              <a:t>7</a:t>
            </a:r>
            <a:r>
              <a:rPr lang="es-ES" sz="2800" dirty="0">
                <a:latin typeface="Candara" panose="020E0502030303020204" pitchFamily="34" charset="0"/>
              </a:rPr>
              <a:t> </a:t>
            </a:r>
            <a:r>
              <a:rPr lang="es-ES" sz="2800" cap="small" dirty="0">
                <a:latin typeface="Candara" panose="020E0502030303020204" pitchFamily="34" charset="0"/>
              </a:rPr>
              <a:t>La Caverna de Platón.</a:t>
            </a:r>
          </a:p>
        </p:txBody>
      </p:sp>
      <p:sp>
        <p:nvSpPr>
          <p:cNvPr id="9" name="CuadroTexto 8">
            <a:extLst>
              <a:ext uri="{FF2B5EF4-FFF2-40B4-BE49-F238E27FC236}">
                <a16:creationId xmlns:a16="http://schemas.microsoft.com/office/drawing/2014/main" id="{D32F322E-342F-4947-ADD6-1B12A92204A1}"/>
              </a:ext>
            </a:extLst>
          </p:cNvPr>
          <p:cNvSpPr txBox="1"/>
          <p:nvPr/>
        </p:nvSpPr>
        <p:spPr>
          <a:xfrm>
            <a:off x="26941" y="237903"/>
            <a:ext cx="3836811" cy="584775"/>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2" name="Picture 2" descr="Z:\Post Jovellanos\VTS\IALA\IALA_LogoVerti_White.jpg">
            <a:extLst>
              <a:ext uri="{FF2B5EF4-FFF2-40B4-BE49-F238E27FC236}">
                <a16:creationId xmlns:a16="http://schemas.microsoft.com/office/drawing/2014/main" id="{D77F64BF-3410-41DD-A104-5DDF1E931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8" y="893546"/>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mage001">
            <a:extLst>
              <a:ext uri="{FF2B5EF4-FFF2-40B4-BE49-F238E27FC236}">
                <a16:creationId xmlns:a16="http://schemas.microsoft.com/office/drawing/2014/main" id="{720D067A-154C-4A3D-953A-256878DD6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4"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68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178" y="-73330"/>
            <a:ext cx="10396994" cy="693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7 Rectángulo">
            <a:extLst>
              <a:ext uri="{FF2B5EF4-FFF2-40B4-BE49-F238E27FC236}">
                <a16:creationId xmlns:a16="http://schemas.microsoft.com/office/drawing/2014/main" id="{F91E692C-F033-4502-AB20-45CDF1F69BEE}"/>
              </a:ext>
            </a:extLst>
          </p:cNvPr>
          <p:cNvSpPr/>
          <p:nvPr/>
        </p:nvSpPr>
        <p:spPr>
          <a:xfrm>
            <a:off x="11707" y="-73330"/>
            <a:ext cx="3359695" cy="693133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CuadroTexto 18">
            <a:extLst>
              <a:ext uri="{FF2B5EF4-FFF2-40B4-BE49-F238E27FC236}">
                <a16:creationId xmlns:a16="http://schemas.microsoft.com/office/drawing/2014/main" id="{1710B3BF-7899-4A35-849B-04DD679B8E3B}"/>
              </a:ext>
            </a:extLst>
          </p:cNvPr>
          <p:cNvSpPr txBox="1"/>
          <p:nvPr/>
        </p:nvSpPr>
        <p:spPr>
          <a:xfrm>
            <a:off x="438816" y="3462048"/>
            <a:ext cx="2864725" cy="19205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dirty="0">
                <a:solidFill>
                  <a:srgbClr val="FFC000"/>
                </a:solidFill>
                <a:latin typeface="Candara" panose="020E0502030303020204" pitchFamily="34" charset="0"/>
              </a:rPr>
              <a:t>8</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a:solidFill>
                  <a:prstClr val="white"/>
                </a:solidFill>
                <a:latin typeface="Candara" panose="020E0502030303020204" pitchFamily="34" charset="0"/>
              </a:rPr>
              <a:t>De Vuelta a la </a:t>
            </a:r>
            <a:r>
              <a:rPr lang="en-US" cap="small" noProof="0" dirty="0" err="1">
                <a:solidFill>
                  <a:prstClr val="white"/>
                </a:solidFill>
                <a:latin typeface="Candara" panose="020E0502030303020204" pitchFamily="34" charset="0"/>
              </a:rPr>
              <a:t>caverna</a:t>
            </a:r>
            <a:r>
              <a:rPr lang="en-US" cap="small" noProof="0"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9" name="CuadroTexto 8">
            <a:extLst>
              <a:ext uri="{FF2B5EF4-FFF2-40B4-BE49-F238E27FC236}">
                <a16:creationId xmlns:a16="http://schemas.microsoft.com/office/drawing/2014/main" id="{9FBFE867-7343-4907-BE41-EB742297643F}"/>
              </a:ext>
            </a:extLst>
          </p:cNvPr>
          <p:cNvSpPr txBox="1"/>
          <p:nvPr/>
        </p:nvSpPr>
        <p:spPr>
          <a:xfrm>
            <a:off x="171871" y="55854"/>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3" name="Picture 2" descr="Z:\Post Jovellanos\VTS\IALA\IALA_LogoVerti_White.jpg">
            <a:extLst>
              <a:ext uri="{FF2B5EF4-FFF2-40B4-BE49-F238E27FC236}">
                <a16:creationId xmlns:a16="http://schemas.microsoft.com/office/drawing/2014/main" id="{9EA2E272-C280-4870-854B-21B53939BD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001">
            <a:extLst>
              <a:ext uri="{FF2B5EF4-FFF2-40B4-BE49-F238E27FC236}">
                <a16:creationId xmlns:a16="http://schemas.microsoft.com/office/drawing/2014/main" id="{F410B955-46BC-44AD-8F42-7C5121481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6" y="6093296"/>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68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97517"/>
            <a:ext cx="10260947" cy="687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7 Rectángulo">
            <a:extLst>
              <a:ext uri="{FF2B5EF4-FFF2-40B4-BE49-F238E27FC236}">
                <a16:creationId xmlns:a16="http://schemas.microsoft.com/office/drawing/2014/main" id="{9FBA65D0-8612-4D9C-8F51-DC65BA03F349}"/>
              </a:ext>
            </a:extLst>
          </p:cNvPr>
          <p:cNvSpPr/>
          <p:nvPr/>
        </p:nvSpPr>
        <p:spPr>
          <a:xfrm>
            <a:off x="-40677" y="-48759"/>
            <a:ext cx="3359695" cy="690675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CuadroTexto 19">
            <a:extLst>
              <a:ext uri="{FF2B5EF4-FFF2-40B4-BE49-F238E27FC236}">
                <a16:creationId xmlns:a16="http://schemas.microsoft.com/office/drawing/2014/main" id="{2FED7B45-51D2-4665-8F88-0CEF2AE5969A}"/>
              </a:ext>
            </a:extLst>
          </p:cNvPr>
          <p:cNvSpPr txBox="1"/>
          <p:nvPr/>
        </p:nvSpPr>
        <p:spPr>
          <a:xfrm>
            <a:off x="438816" y="3462048"/>
            <a:ext cx="2864725" cy="15511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1</a:t>
            </a:r>
            <a:r>
              <a:rPr lang="en-GB" sz="6600" b="1" noProof="0" dirty="0">
                <a:solidFill>
                  <a:srgbClr val="FFC000"/>
                </a:solidFill>
                <a:latin typeface="Candara" panose="020E0502030303020204" pitchFamily="34" charset="0"/>
              </a:rPr>
              <a:t>9</a:t>
            </a:r>
            <a:endPar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small" spc="0" normalizeH="0" baseline="0" noProof="0" dirty="0">
                <a:ln>
                  <a:noFill/>
                </a:ln>
                <a:solidFill>
                  <a:prstClr val="white"/>
                </a:solidFill>
                <a:effectLst/>
                <a:uLnTx/>
                <a:uFillTx/>
                <a:latin typeface="Candara" panose="020E0502030303020204" pitchFamily="34" charset="0"/>
                <a:ea typeface="+mn-ea"/>
                <a:cs typeface="+mn-cs"/>
              </a:rPr>
              <a:t>La </a:t>
            </a:r>
            <a:r>
              <a:rPr kumimoji="0" lang="en-US" sz="2400" b="0" i="0" u="none" strike="noStrike" kern="1200" cap="small" spc="0" normalizeH="0" baseline="0" noProof="0" dirty="0" err="1">
                <a:ln>
                  <a:noFill/>
                </a:ln>
                <a:solidFill>
                  <a:prstClr val="white"/>
                </a:solidFill>
                <a:effectLst/>
                <a:uLnTx/>
                <a:uFillTx/>
                <a:latin typeface="Candara" panose="020E0502030303020204" pitchFamily="34" charset="0"/>
                <a:ea typeface="+mn-ea"/>
                <a:cs typeface="+mn-cs"/>
              </a:rPr>
              <a:t>realidad</a:t>
            </a:r>
            <a:r>
              <a:rPr kumimoji="0" lang="en-US" sz="2400" b="0" i="0" u="none" strike="noStrike" kern="1200" cap="small" spc="0" normalizeH="0" baseline="0" noProof="0" dirty="0">
                <a:ln>
                  <a:noFill/>
                </a:ln>
                <a:solidFill>
                  <a:prstClr val="white"/>
                </a:solidFill>
                <a:effectLst/>
                <a:uLnTx/>
                <a:uFillTx/>
                <a:latin typeface="Candara" panose="020E0502030303020204" pitchFamily="34" charset="0"/>
                <a:ea typeface="+mn-ea"/>
                <a:cs typeface="+mn-cs"/>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0" name="CuadroTexto 9">
            <a:extLst>
              <a:ext uri="{FF2B5EF4-FFF2-40B4-BE49-F238E27FC236}">
                <a16:creationId xmlns:a16="http://schemas.microsoft.com/office/drawing/2014/main" id="{F8F2E646-6BB2-4FFD-A268-8426BEEAA5BB}"/>
              </a:ext>
            </a:extLst>
          </p:cNvPr>
          <p:cNvSpPr txBox="1"/>
          <p:nvPr/>
        </p:nvSpPr>
        <p:spPr>
          <a:xfrm>
            <a:off x="26942" y="237903"/>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4" name="Picture 2" descr="Z:\Post Jovellanos\VTS\IALA\IALA_LogoVerti_White.jpg">
            <a:extLst>
              <a:ext uri="{FF2B5EF4-FFF2-40B4-BE49-F238E27FC236}">
                <a16:creationId xmlns:a16="http://schemas.microsoft.com/office/drawing/2014/main" id="{A471B5A2-6727-4535-966F-42CB9514B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mage001">
            <a:extLst>
              <a:ext uri="{FF2B5EF4-FFF2-40B4-BE49-F238E27FC236}">
                <a16:creationId xmlns:a16="http://schemas.microsoft.com/office/drawing/2014/main" id="{D9954511-2E88-437D-82AD-8B04DDE54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15" y="6101860"/>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467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CuadroTexto">
            <a:extLst>
              <a:ext uri="{FF2B5EF4-FFF2-40B4-BE49-F238E27FC236}">
                <a16:creationId xmlns:a16="http://schemas.microsoft.com/office/drawing/2014/main" id="{6F83A5D3-351F-4DCC-8260-D0B8ADFBDAD2}"/>
              </a:ext>
            </a:extLst>
          </p:cNvPr>
          <p:cNvSpPr txBox="1"/>
          <p:nvPr/>
        </p:nvSpPr>
        <p:spPr>
          <a:xfrm>
            <a:off x="4039916" y="6336455"/>
            <a:ext cx="44785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r>
              <a:rPr kumimoji="0" lang="en-GB" sz="1400" b="0" i="1" u="none" strike="noStrike" kern="1200" cap="none" spc="0" normalizeH="0" baseline="0" noProof="0" dirty="0" err="1">
                <a:ln>
                  <a:noFill/>
                </a:ln>
                <a:solidFill>
                  <a:prstClr val="white"/>
                </a:solidFill>
                <a:effectLst/>
                <a:uLnTx/>
                <a:uFillTx/>
                <a:latin typeface="Candara" panose="020E0502030303020204" pitchFamily="34" charset="0"/>
                <a:ea typeface="+mn-ea"/>
                <a:cs typeface="+mn-cs"/>
              </a:rPr>
              <a:t>Programas</a:t>
            </a:r>
            <a:r>
              <a:rPr kumimoji="0" lang="en-GB" sz="1400" b="0"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r>
              <a:rPr kumimoji="0" lang="en-GB" sz="1400" b="0" i="1" u="none" strike="noStrike" kern="1200" cap="none" spc="0" normalizeH="0" baseline="0" noProof="0" dirty="0" err="1">
                <a:ln>
                  <a:noFill/>
                </a:ln>
                <a:solidFill>
                  <a:prstClr val="white"/>
                </a:solidFill>
                <a:effectLst/>
                <a:uLnTx/>
                <a:uFillTx/>
                <a:latin typeface="Candara" panose="020E0502030303020204" pitchFamily="34" charset="0"/>
                <a:ea typeface="+mn-ea"/>
                <a:cs typeface="+mn-cs"/>
              </a:rPr>
              <a:t>formativos</a:t>
            </a:r>
            <a:r>
              <a:rPr kumimoji="0" lang="en-GB" sz="1400" b="0"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Centro </a:t>
            </a: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Jovellanos </a:t>
            </a:r>
            <a:r>
              <a:rPr kumimoji="0" lang="en-GB" sz="1400" b="0"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r>
              <a:rPr kumimoji="0" lang="en-GB" sz="1400" b="0" i="1" u="none" strike="noStrike" kern="1200" cap="none" spc="0" normalizeH="0" baseline="0" noProof="0" dirty="0" err="1">
                <a:ln>
                  <a:noFill/>
                </a:ln>
                <a:solidFill>
                  <a:prstClr val="white"/>
                </a:solidFill>
                <a:effectLst/>
                <a:uLnTx/>
                <a:uFillTx/>
                <a:latin typeface="Candara" panose="020E0502030303020204" pitchFamily="34" charset="0"/>
                <a:ea typeface="+mn-ea"/>
                <a:cs typeface="+mn-cs"/>
              </a:rPr>
              <a:t>Área</a:t>
            </a:r>
            <a:r>
              <a:rPr kumimoji="0" lang="en-GB" sz="1400" b="0" i="1"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ECDIS </a:t>
            </a:r>
            <a:r>
              <a:rPr kumimoji="0" lang="en-GB" sz="1400" b="0" i="1"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VTS</a:t>
            </a:r>
            <a:endParaRPr kumimoji="0" lang="es-ES" sz="1400" b="0" i="1" u="none" strike="noStrike" kern="1200" cap="none" spc="0" normalizeH="0" baseline="0" noProof="0" dirty="0">
              <a:ln>
                <a:noFill/>
              </a:ln>
              <a:solidFill>
                <a:srgbClr val="FFC000"/>
              </a:solidFill>
              <a:effectLst/>
              <a:uLnTx/>
              <a:uFillTx/>
              <a:latin typeface="Candara" panose="020E0502030303020204" pitchFamily="34" charset="0"/>
              <a:ea typeface="+mn-ea"/>
              <a:cs typeface="+mn-cs"/>
            </a:endParaRPr>
          </a:p>
        </p:txBody>
      </p:sp>
      <p:pic>
        <p:nvPicPr>
          <p:cNvPr id="1028" name="Picture 4" descr="https://lh4.googleusercontent.com/-s6AI2l4WCB4/VCIvxdPEUsI/AAAAAAAABTQ/3jHXUnR8K6c/s640/blogger-image-1779155327.jpg"/>
          <p:cNvPicPr>
            <a:picLocks noChangeAspect="1" noChangeArrowheads="1"/>
          </p:cNvPicPr>
          <p:nvPr/>
        </p:nvPicPr>
        <p:blipFill rotWithShape="1">
          <a:blip r:embed="rId3">
            <a:extLst>
              <a:ext uri="{28A0092B-C50C-407E-A947-70E740481C1C}">
                <a14:useLocalDpi xmlns:a14="http://schemas.microsoft.com/office/drawing/2010/main" val="0"/>
              </a:ext>
            </a:extLst>
          </a:blip>
          <a:srcRect b="13775"/>
          <a:stretch/>
        </p:blipFill>
        <p:spPr bwMode="auto">
          <a:xfrm>
            <a:off x="-96688" y="-675456"/>
            <a:ext cx="9166708" cy="753345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rot="2203744">
            <a:off x="2079951" y="3668762"/>
            <a:ext cx="43469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Perception</a:t>
            </a:r>
            <a:r>
              <a:rPr kumimoji="0" lang="es-ES" sz="28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versus </a:t>
            </a:r>
            <a:r>
              <a:rPr kumimoji="0" lang="en-US" sz="28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detection</a:t>
            </a:r>
          </a:p>
        </p:txBody>
      </p:sp>
      <p:sp>
        <p:nvSpPr>
          <p:cNvPr id="12" name="7 Rectángulo">
            <a:extLst>
              <a:ext uri="{FF2B5EF4-FFF2-40B4-BE49-F238E27FC236}">
                <a16:creationId xmlns:a16="http://schemas.microsoft.com/office/drawing/2014/main" id="{7ABCF99E-1F8B-440B-A0F3-65F956E6680E}"/>
              </a:ext>
            </a:extLst>
          </p:cNvPr>
          <p:cNvSpPr/>
          <p:nvPr/>
        </p:nvSpPr>
        <p:spPr>
          <a:xfrm>
            <a:off x="8760296" y="0"/>
            <a:ext cx="3431705"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835865B6-FB95-4557-93A4-7A7167F0FC2F}"/>
              </a:ext>
            </a:extLst>
          </p:cNvPr>
          <p:cNvSpPr txBox="1"/>
          <p:nvPr/>
        </p:nvSpPr>
        <p:spPr>
          <a:xfrm>
            <a:off x="9167244" y="2586199"/>
            <a:ext cx="2930102" cy="26591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2</a:t>
            </a:r>
            <a:r>
              <a:rPr lang="en-GB" sz="6600" b="1" noProof="0" dirty="0">
                <a:solidFill>
                  <a:srgbClr val="FFC000"/>
                </a:solidFill>
                <a:latin typeface="Candara" panose="020E0502030303020204" pitchFamily="34" charset="0"/>
              </a:rPr>
              <a:t>0</a:t>
            </a:r>
            <a:endPar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La </a:t>
            </a:r>
            <a:r>
              <a:rPr lang="en-US" cap="small" dirty="0" err="1">
                <a:solidFill>
                  <a:prstClr val="white"/>
                </a:solidFill>
                <a:latin typeface="Candara" panose="020E0502030303020204" pitchFamily="34" charset="0"/>
              </a:rPr>
              <a:t>posición</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desde</a:t>
            </a:r>
            <a:r>
              <a:rPr lang="en-US" cap="small" dirty="0">
                <a:solidFill>
                  <a:prstClr val="white"/>
                </a:solidFill>
                <a:latin typeface="Candara" panose="020E0502030303020204" pitchFamily="34" charset="0"/>
              </a:rPr>
              <a:t> el Puente de un </a:t>
            </a:r>
            <a:r>
              <a:rPr lang="en-US" cap="small" dirty="0" err="1">
                <a:solidFill>
                  <a:prstClr val="white"/>
                </a:solidFill>
                <a:latin typeface="Candara" panose="020E0502030303020204" pitchFamily="34" charset="0"/>
              </a:rPr>
              <a:t>barco</a:t>
            </a:r>
            <a:r>
              <a:rPr lang="en-US" cap="small" dirty="0">
                <a:solidFill>
                  <a:prstClr val="white"/>
                </a:solidFill>
                <a:latin typeface="Candara" panose="020E0502030303020204" pitchFamily="34" charset="0"/>
              </a:rPr>
              <a:t> y </a:t>
            </a:r>
            <a:r>
              <a:rPr lang="en-US" cap="small" dirty="0" err="1">
                <a:solidFill>
                  <a:prstClr val="white"/>
                </a:solidFill>
                <a:latin typeface="Candara" panose="020E0502030303020204" pitchFamily="34" charset="0"/>
              </a:rPr>
              <a:t>desde</a:t>
            </a:r>
            <a:r>
              <a:rPr lang="en-US" cap="small" dirty="0">
                <a:solidFill>
                  <a:prstClr val="white"/>
                </a:solidFill>
                <a:latin typeface="Candara" panose="020E0502030303020204" pitchFamily="34" charset="0"/>
              </a:rPr>
              <a:t> un </a:t>
            </a:r>
            <a:r>
              <a:rPr lang="en-US" cap="small" dirty="0" err="1">
                <a:solidFill>
                  <a:prstClr val="white"/>
                </a:solidFill>
                <a:latin typeface="Candara" panose="020E0502030303020204" pitchFamily="34" charset="0"/>
              </a:rPr>
              <a:t>centro</a:t>
            </a:r>
            <a:r>
              <a:rPr lang="en-US" cap="small" dirty="0">
                <a:solidFill>
                  <a:prstClr val="white"/>
                </a:solidFill>
                <a:latin typeface="Candara" panose="020E0502030303020204" pitchFamily="34" charset="0"/>
              </a:rPr>
              <a:t> de control </a:t>
            </a:r>
            <a:r>
              <a:rPr lang="en-US" cap="small" dirty="0" err="1">
                <a:solidFill>
                  <a:prstClr val="white"/>
                </a:solidFill>
                <a:latin typeface="Candara" panose="020E0502030303020204" pitchFamily="34" charset="0"/>
              </a:rPr>
              <a:t>remoto</a:t>
            </a:r>
            <a:r>
              <a:rPr lang="en-US" cap="small"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1" name="CuadroTexto 10">
            <a:extLst>
              <a:ext uri="{FF2B5EF4-FFF2-40B4-BE49-F238E27FC236}">
                <a16:creationId xmlns:a16="http://schemas.microsoft.com/office/drawing/2014/main" id="{92D507EF-1E12-408D-80B9-97E08B2BFF68}"/>
              </a:ext>
            </a:extLst>
          </p:cNvPr>
          <p:cNvSpPr txBox="1"/>
          <p:nvPr/>
        </p:nvSpPr>
        <p:spPr>
          <a:xfrm>
            <a:off x="9018654" y="85725"/>
            <a:ext cx="3071664"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9" name="Picture 2" descr="Z:\Post Jovellanos\VTS\IALA\IALA_LogoVerti_White.jpg">
            <a:extLst>
              <a:ext uri="{FF2B5EF4-FFF2-40B4-BE49-F238E27FC236}">
                <a16:creationId xmlns:a16="http://schemas.microsoft.com/office/drawing/2014/main" id="{3AD56411-14AA-4057-A73B-54CC0ADAF0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4805" y="914942"/>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image001">
            <a:extLst>
              <a:ext uri="{FF2B5EF4-FFF2-40B4-BE49-F238E27FC236}">
                <a16:creationId xmlns:a16="http://schemas.microsoft.com/office/drawing/2014/main" id="{024FACE5-8E5D-4D61-B13D-D09E63D45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8654" y="6193669"/>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65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 Rectángulo">
            <a:extLst>
              <a:ext uri="{FF2B5EF4-FFF2-40B4-BE49-F238E27FC236}">
                <a16:creationId xmlns:a16="http://schemas.microsoft.com/office/drawing/2014/main" id="{08149040-DB65-4029-97DD-799DE1D10DA0}"/>
              </a:ext>
            </a:extLst>
          </p:cNvPr>
          <p:cNvSpPr/>
          <p:nvPr/>
        </p:nvSpPr>
        <p:spPr>
          <a:xfrm>
            <a:off x="1" y="-39328"/>
            <a:ext cx="3143672"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9E4CB683-1290-42EF-9109-E51BC11201FA}"/>
              </a:ext>
            </a:extLst>
          </p:cNvPr>
          <p:cNvSpPr txBox="1"/>
          <p:nvPr/>
        </p:nvSpPr>
        <p:spPr>
          <a:xfrm>
            <a:off x="162698" y="2586431"/>
            <a:ext cx="2864725" cy="30285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2</a:t>
            </a:r>
            <a:r>
              <a:rPr lang="en-GB" sz="6600" b="1" dirty="0">
                <a:solidFill>
                  <a:srgbClr val="FFC000"/>
                </a:solidFill>
                <a:latin typeface="Candara" panose="020E0502030303020204" pitchFamily="34" charset="0"/>
              </a:rPr>
              <a:t>1</a:t>
            </a:r>
            <a:endParaRPr lang="en-GB" sz="6600" b="1" noProof="0" dirty="0">
              <a:solidFill>
                <a:srgbClr val="FFC000"/>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a:solidFill>
                  <a:prstClr val="white"/>
                </a:solidFill>
                <a:latin typeface="Candara" panose="020E0502030303020204" pitchFamily="34" charset="0"/>
              </a:rPr>
              <a:t>La clave </a:t>
            </a:r>
            <a:r>
              <a:rPr lang="en-US" cap="small" noProof="0" dirty="0" err="1">
                <a:solidFill>
                  <a:prstClr val="white"/>
                </a:solidFill>
                <a:latin typeface="Candara" panose="020E0502030303020204" pitchFamily="34" charset="0"/>
              </a:rPr>
              <a:t>está</a:t>
            </a:r>
            <a:r>
              <a:rPr lang="en-US" cap="small" noProof="0" dirty="0">
                <a:solidFill>
                  <a:prstClr val="white"/>
                </a:solidFill>
                <a:latin typeface="Candara" panose="020E0502030303020204" pitchFamily="34" charset="0"/>
              </a:rPr>
              <a:t> </a:t>
            </a:r>
            <a:r>
              <a:rPr lang="en-US" cap="small" noProof="0" dirty="0" err="1">
                <a:solidFill>
                  <a:prstClr val="white"/>
                </a:solidFill>
                <a:latin typeface="Candara" panose="020E0502030303020204" pitchFamily="34" charset="0"/>
              </a:rPr>
              <a:t>en</a:t>
            </a:r>
            <a:r>
              <a:rPr lang="en-US" cap="small" noProof="0" dirty="0">
                <a:solidFill>
                  <a:prstClr val="white"/>
                </a:solidFill>
                <a:latin typeface="Candara" panose="020E0502030303020204" pitchFamily="34" charset="0"/>
              </a:rPr>
              <a:t> los </a:t>
            </a:r>
            <a:r>
              <a:rPr lang="en-US" cap="small" noProof="0" dirty="0" err="1">
                <a:solidFill>
                  <a:prstClr val="white"/>
                </a:solidFill>
                <a:latin typeface="Candara" panose="020E0502030303020204" pitchFamily="34" charset="0"/>
              </a:rPr>
              <a:t>sensores</a:t>
            </a:r>
            <a:r>
              <a:rPr lang="en-US" cap="small" dirty="0">
                <a:solidFill>
                  <a:prstClr val="white"/>
                </a:solidFill>
                <a:latin typeface="Candara" panose="020E0502030303020204" pitchFamily="34" charset="0"/>
              </a:rPr>
              <a:t> y </a:t>
            </a:r>
            <a:r>
              <a:rPr lang="en-US" cap="small" dirty="0" err="1">
                <a:solidFill>
                  <a:prstClr val="white"/>
                </a:solidFill>
                <a:latin typeface="Candara" panose="020E0502030303020204" pitchFamily="34" charset="0"/>
              </a:rPr>
              <a:t>en</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garantizar</a:t>
            </a:r>
            <a:r>
              <a:rPr lang="en-US" cap="small" dirty="0">
                <a:solidFill>
                  <a:prstClr val="white"/>
                </a:solidFill>
                <a:latin typeface="Candara" panose="020E0502030303020204" pitchFamily="34" charset="0"/>
              </a:rPr>
              <a:t> la </a:t>
            </a:r>
            <a:r>
              <a:rPr lang="en-US" cap="small" dirty="0" err="1">
                <a:solidFill>
                  <a:prstClr val="white"/>
                </a:solidFill>
                <a:latin typeface="Candara" panose="020E0502030303020204" pitchFamily="34" charset="0"/>
              </a:rPr>
              <a:t>conectividad</a:t>
            </a:r>
            <a:r>
              <a:rPr lang="en-US" cap="small" dirty="0">
                <a:solidFill>
                  <a:prstClr val="white"/>
                </a:solidFill>
                <a:latin typeface="Candara" panose="020E0502030303020204" pitchFamily="34" charset="0"/>
              </a:rPr>
              <a:t> Segura a </a:t>
            </a:r>
            <a:r>
              <a:rPr lang="en-US" cap="small" dirty="0" err="1">
                <a:solidFill>
                  <a:prstClr val="white"/>
                </a:solidFill>
                <a:latin typeface="Candara" panose="020E0502030303020204" pitchFamily="34" charset="0"/>
              </a:rPr>
              <a:t>esos</a:t>
            </a:r>
            <a:r>
              <a:rPr lang="en-US" cap="small" dirty="0">
                <a:solidFill>
                  <a:prstClr val="white"/>
                </a:solidFill>
                <a:latin typeface="Candara" panose="020E0502030303020204" pitchFamily="34" charset="0"/>
              </a:rPr>
              <a:t> </a:t>
            </a:r>
            <a:r>
              <a:rPr lang="en-US" cap="small" dirty="0" err="1">
                <a:solidFill>
                  <a:prstClr val="white"/>
                </a:solidFill>
                <a:latin typeface="Candara" panose="020E0502030303020204" pitchFamily="34" charset="0"/>
              </a:rPr>
              <a:t>sensores</a:t>
            </a:r>
            <a:r>
              <a:rPr lang="en-US" cap="small"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pic>
        <p:nvPicPr>
          <p:cNvPr id="1026" name="Picture 2" descr="Resultado de imagen de sensor">
            <a:extLst>
              <a:ext uri="{FF2B5EF4-FFF2-40B4-BE49-F238E27FC236}">
                <a16:creationId xmlns:a16="http://schemas.microsoft.com/office/drawing/2014/main" id="{83E5B511-C893-4A2B-9BBD-3DEE67AD0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423" y="-39328"/>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6C6DFE7C-7F7E-4EC5-A9ED-B9B5BA7FB8A7}"/>
              </a:ext>
            </a:extLst>
          </p:cNvPr>
          <p:cNvSpPr txBox="1"/>
          <p:nvPr/>
        </p:nvSpPr>
        <p:spPr>
          <a:xfrm>
            <a:off x="26942" y="237903"/>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5" name="Picture 2" descr="Z:\Post Jovellanos\VTS\IALA\IALA_LogoVerti_White.jpg">
            <a:extLst>
              <a:ext uri="{FF2B5EF4-FFF2-40B4-BE49-F238E27FC236}">
                <a16:creationId xmlns:a16="http://schemas.microsoft.com/office/drawing/2014/main" id="{9F1EB957-B5EF-4088-9548-541B9F972F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image001">
            <a:extLst>
              <a:ext uri="{FF2B5EF4-FFF2-40B4-BE49-F238E27FC236}">
                <a16:creationId xmlns:a16="http://schemas.microsoft.com/office/drawing/2014/main" id="{987EE0DB-042C-4294-9DD8-1CE47859D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4" y="6150699"/>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4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Ver las imágenes de origen">
            <a:extLst>
              <a:ext uri="{FF2B5EF4-FFF2-40B4-BE49-F238E27FC236}">
                <a16:creationId xmlns:a16="http://schemas.microsoft.com/office/drawing/2014/main" id="{7B0B26D2-A843-4BF7-8387-BD86E3632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 y="-99392"/>
            <a:ext cx="12863456" cy="7128792"/>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2FED7B45-51D2-4665-8F88-0CEF2AE5969A}"/>
              </a:ext>
            </a:extLst>
          </p:cNvPr>
          <p:cNvSpPr txBox="1"/>
          <p:nvPr/>
        </p:nvSpPr>
        <p:spPr>
          <a:xfrm>
            <a:off x="9294346" y="3789040"/>
            <a:ext cx="2520280" cy="19205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6600" b="1" dirty="0">
                <a:solidFill>
                  <a:prstClr val="white"/>
                </a:solidFill>
                <a:latin typeface="Candara" panose="020E0502030303020204" pitchFamily="34" charset="0"/>
              </a:rPr>
              <a:t>2</a:t>
            </a:r>
            <a:r>
              <a:rPr lang="en-GB" sz="6600" b="1" dirty="0">
                <a:solidFill>
                  <a:srgbClr val="FFC000"/>
                </a:solidFill>
                <a:latin typeface="Candara" panose="020E0502030303020204"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noProof="0" dirty="0">
                <a:solidFill>
                  <a:prstClr val="white"/>
                </a:solidFill>
                <a:latin typeface="Candara" panose="020E0502030303020204" pitchFamily="34" charset="0"/>
              </a:rPr>
              <a:t>La </a:t>
            </a:r>
            <a:r>
              <a:rPr lang="en-US" cap="small" noProof="0" dirty="0" err="1">
                <a:solidFill>
                  <a:prstClr val="white"/>
                </a:solidFill>
                <a:latin typeface="Candara" panose="020E0502030303020204" pitchFamily="34" charset="0"/>
              </a:rPr>
              <a:t>importancia</a:t>
            </a:r>
            <a:r>
              <a:rPr lang="en-US" cap="small" noProof="0" dirty="0">
                <a:solidFill>
                  <a:prstClr val="white"/>
                </a:solidFill>
                <a:latin typeface="Candara" panose="020E0502030303020204" pitchFamily="34" charset="0"/>
              </a:rPr>
              <a:t> de la  </a:t>
            </a:r>
            <a:r>
              <a:rPr lang="en-US" cap="small" noProof="0" dirty="0" err="1">
                <a:solidFill>
                  <a:prstClr val="white"/>
                </a:solidFill>
                <a:latin typeface="Candara" panose="020E0502030303020204" pitchFamily="34" charset="0"/>
              </a:rPr>
              <a:t>perspectiva</a:t>
            </a:r>
            <a:r>
              <a:rPr lang="en-US" cap="small" noProof="0" dirty="0">
                <a:solidFill>
                  <a:prstClr val="white"/>
                </a:solidFill>
                <a:latin typeface="Candara" panose="020E0502030303020204" pitchFamily="34" charset="0"/>
              </a:rPr>
              <a:t>.</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4" name="CuadroTexto 13">
            <a:extLst>
              <a:ext uri="{FF2B5EF4-FFF2-40B4-BE49-F238E27FC236}">
                <a16:creationId xmlns:a16="http://schemas.microsoft.com/office/drawing/2014/main" id="{786423B4-7217-4111-B111-87C7E57B655E}"/>
              </a:ext>
            </a:extLst>
          </p:cNvPr>
          <p:cNvSpPr txBox="1"/>
          <p:nvPr/>
        </p:nvSpPr>
        <p:spPr>
          <a:xfrm>
            <a:off x="22041" y="98503"/>
            <a:ext cx="3071664" cy="830997"/>
          </a:xfrm>
          <a:prstGeom prst="rect">
            <a:avLst/>
          </a:prstGeom>
          <a:noFill/>
        </p:spPr>
        <p:txBody>
          <a:bodyPr wrap="square">
            <a:spAutoFit/>
          </a:bodyPr>
          <a:lstStyle/>
          <a:p>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pic>
        <p:nvPicPr>
          <p:cNvPr id="16" name="Picture 2" descr="Z:\Post Jovellanos\VTS\IALA\IALA_LogoVerti_White.jpg">
            <a:extLst>
              <a:ext uri="{FF2B5EF4-FFF2-40B4-BE49-F238E27FC236}">
                <a16:creationId xmlns:a16="http://schemas.microsoft.com/office/drawing/2014/main" id="{2926AA07-FE1B-4B8F-BB0D-6446C1710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1141348"/>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image001">
            <a:extLst>
              <a:ext uri="{FF2B5EF4-FFF2-40B4-BE49-F238E27FC236}">
                <a16:creationId xmlns:a16="http://schemas.microsoft.com/office/drawing/2014/main" id="{4FF95064-82FD-43E1-9A05-20C1285AA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88"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4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Un hombre surfeando en el mar&#10;&#10;Descripción generada automáticamente">
            <a:extLst>
              <a:ext uri="{FF2B5EF4-FFF2-40B4-BE49-F238E27FC236}">
                <a16:creationId xmlns:a16="http://schemas.microsoft.com/office/drawing/2014/main" id="{902DC680-2E26-4AF7-8FF4-FE728E053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4" y="0"/>
            <a:ext cx="12824492" cy="7119007"/>
          </a:xfrm>
          <a:prstGeom prst="rect">
            <a:avLst/>
          </a:prstGeom>
        </p:spPr>
      </p:pic>
      <p:pic>
        <p:nvPicPr>
          <p:cNvPr id="3" name="Picture 3" descr="image001">
            <a:extLst>
              <a:ext uri="{FF2B5EF4-FFF2-40B4-BE49-F238E27FC236}">
                <a16:creationId xmlns:a16="http://schemas.microsoft.com/office/drawing/2014/main" id="{670136C0-C5D0-41A1-A104-42CD55613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94" y="5866812"/>
            <a:ext cx="31337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E9CF35C0-2BB1-4E97-BE75-AC99D536D64B}"/>
              </a:ext>
            </a:extLst>
          </p:cNvPr>
          <p:cNvSpPr txBox="1">
            <a:spLocks noChangeArrowheads="1"/>
          </p:cNvSpPr>
          <p:nvPr/>
        </p:nvSpPr>
        <p:spPr bwMode="auto">
          <a:xfrm>
            <a:off x="623392" y="5235648"/>
            <a:ext cx="6239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en-US" altLang="es-ES" sz="2400" b="0" i="1" u="none" strike="noStrike" kern="1200" cap="none" spc="0" normalizeH="0" baseline="0" noProof="0" dirty="0">
                <a:ln>
                  <a:noFill/>
                </a:ln>
                <a:solidFill>
                  <a:prstClr val="white"/>
                </a:solidFill>
                <a:effectLst/>
                <a:uLnTx/>
                <a:uFillTx/>
                <a:latin typeface="Candara" panose="020E0502030303020204" pitchFamily="34" charset="0"/>
              </a:rPr>
              <a:t>Gracias</a:t>
            </a:r>
            <a:r>
              <a:rPr kumimoji="0" lang="en-US" altLang="es-ES" sz="2400" b="0" i="1" u="none" strike="noStrike" kern="1200" cap="none" spc="0" normalizeH="0" noProof="0" dirty="0">
                <a:ln>
                  <a:noFill/>
                </a:ln>
                <a:solidFill>
                  <a:prstClr val="white"/>
                </a:solidFill>
                <a:effectLst/>
                <a:uLnTx/>
                <a:uFillTx/>
                <a:latin typeface="Candara" panose="020E0502030303020204" pitchFamily="34" charset="0"/>
              </a:rPr>
              <a:t> por </a:t>
            </a:r>
            <a:r>
              <a:rPr kumimoji="0" lang="en-US" altLang="es-ES" sz="2400" b="0" i="1" u="none" strike="noStrike" kern="1200" cap="none" spc="0" normalizeH="0" noProof="0" dirty="0" err="1">
                <a:ln>
                  <a:noFill/>
                </a:ln>
                <a:solidFill>
                  <a:prstClr val="white"/>
                </a:solidFill>
                <a:effectLst/>
                <a:uLnTx/>
                <a:uFillTx/>
                <a:latin typeface="Candara" panose="020E0502030303020204" pitchFamily="34" charset="0"/>
              </a:rPr>
              <a:t>su</a:t>
            </a:r>
            <a:r>
              <a:rPr kumimoji="0" lang="en-US" altLang="es-ES" sz="2400" b="0" i="1" u="none" strike="noStrike" kern="1200" cap="none" spc="0" normalizeH="0" noProof="0" dirty="0">
                <a:ln>
                  <a:noFill/>
                </a:ln>
                <a:solidFill>
                  <a:prstClr val="white"/>
                </a:solidFill>
                <a:effectLst/>
                <a:uLnTx/>
                <a:uFillTx/>
                <a:latin typeface="Candara" panose="020E0502030303020204" pitchFamily="34" charset="0"/>
              </a:rPr>
              <a:t> </a:t>
            </a:r>
            <a:r>
              <a:rPr kumimoji="0" lang="en-US" altLang="es-ES" sz="2400" b="0" i="1" u="none" strike="noStrike" kern="1200" cap="none" spc="0" normalizeH="0" noProof="0" dirty="0" err="1">
                <a:ln>
                  <a:noFill/>
                </a:ln>
                <a:solidFill>
                  <a:prstClr val="white"/>
                </a:solidFill>
                <a:effectLst/>
                <a:uLnTx/>
                <a:uFillTx/>
                <a:latin typeface="Candara" panose="020E0502030303020204" pitchFamily="34" charset="0"/>
              </a:rPr>
              <a:t>atención</a:t>
            </a:r>
            <a:endParaRPr kumimoji="0" lang="en-US" altLang="es-ES" sz="2400" b="0" i="1" u="none" strike="noStrike" kern="1200" cap="none" spc="0" normalizeH="0" baseline="0" noProof="0" dirty="0">
              <a:ln>
                <a:noFill/>
              </a:ln>
              <a:solidFill>
                <a:prstClr val="white"/>
              </a:solidFill>
              <a:effectLst/>
              <a:uLnTx/>
              <a:uFillTx/>
              <a:latin typeface="Candara" panose="020E0502030303020204" pitchFamily="34" charset="0"/>
            </a:endParaRPr>
          </a:p>
        </p:txBody>
      </p:sp>
      <p:sp>
        <p:nvSpPr>
          <p:cNvPr id="6" name="9 CuadroTexto">
            <a:extLst>
              <a:ext uri="{FF2B5EF4-FFF2-40B4-BE49-F238E27FC236}">
                <a16:creationId xmlns:a16="http://schemas.microsoft.com/office/drawing/2014/main" id="{435D018F-73B7-421D-A458-36666B56AB1A}"/>
              </a:ext>
            </a:extLst>
          </p:cNvPr>
          <p:cNvSpPr txBox="1"/>
          <p:nvPr/>
        </p:nvSpPr>
        <p:spPr>
          <a:xfrm>
            <a:off x="7320136" y="3429000"/>
            <a:ext cx="4439427" cy="1569660"/>
          </a:xfrm>
          <a:prstGeom prst="rect">
            <a:avLst/>
          </a:prstGeom>
          <a:solidFill>
            <a:srgbClr val="000000">
              <a:alpha val="54118"/>
            </a:srgbClr>
          </a:solidFill>
        </p:spPr>
        <p:txBody>
          <a:bodyPr wrap="square" rtlCol="0">
            <a:spAutoFit/>
          </a:bodyPr>
          <a:lstStyle/>
          <a:p>
            <a:pPr fontAlgn="auto">
              <a:spcBef>
                <a:spcPts val="0"/>
              </a:spcBef>
              <a:spcAft>
                <a:spcPts val="0"/>
              </a:spcAft>
            </a:pPr>
            <a:r>
              <a:rPr lang="en-GB" dirty="0">
                <a:solidFill>
                  <a:prstClr val="white"/>
                </a:solidFill>
                <a:latin typeface="Candara" panose="020E0502030303020204" pitchFamily="34" charset="0"/>
              </a:rPr>
              <a:t>Hernán del Frade de Blas</a:t>
            </a:r>
          </a:p>
          <a:p>
            <a:pPr fontAlgn="auto">
              <a:spcBef>
                <a:spcPts val="0"/>
              </a:spcBef>
              <a:spcAft>
                <a:spcPts val="0"/>
              </a:spcAft>
            </a:pPr>
            <a:r>
              <a:rPr lang="en-GB" dirty="0">
                <a:solidFill>
                  <a:srgbClr val="FFC000"/>
                </a:solidFill>
                <a:latin typeface="Candara" panose="020E0502030303020204" pitchFamily="34" charset="0"/>
              </a:rPr>
              <a:t>hjdelfrade@mitma.es</a:t>
            </a:r>
          </a:p>
          <a:p>
            <a:pPr fontAlgn="auto">
              <a:spcBef>
                <a:spcPts val="0"/>
              </a:spcBef>
              <a:spcAft>
                <a:spcPts val="0"/>
              </a:spcAft>
            </a:pPr>
            <a:r>
              <a:rPr lang="en-GB" dirty="0">
                <a:solidFill>
                  <a:prstClr val="white"/>
                </a:solidFill>
                <a:latin typeface="Candara" panose="020E0502030303020204" pitchFamily="34" charset="0"/>
              </a:rPr>
              <a:t>Carlos Fernández Salinas</a:t>
            </a:r>
          </a:p>
          <a:p>
            <a:pPr fontAlgn="auto">
              <a:spcBef>
                <a:spcPts val="0"/>
              </a:spcBef>
              <a:spcAft>
                <a:spcPts val="0"/>
              </a:spcAft>
            </a:pPr>
            <a:r>
              <a:rPr lang="en-GB" dirty="0">
                <a:solidFill>
                  <a:srgbClr val="FFC000"/>
                </a:solidFill>
                <a:latin typeface="Candara" panose="020E0502030303020204" pitchFamily="34" charset="0"/>
              </a:rPr>
              <a:t>jcarlosfs@centrojovellanos.es </a:t>
            </a:r>
          </a:p>
        </p:txBody>
      </p:sp>
      <p:pic>
        <p:nvPicPr>
          <p:cNvPr id="7" name="Picture 2" descr="Z:\Post Jovellanos\VTS\IALA\IALA_LogoVerti_White.jpg">
            <a:extLst>
              <a:ext uri="{FF2B5EF4-FFF2-40B4-BE49-F238E27FC236}">
                <a16:creationId xmlns:a16="http://schemas.microsoft.com/office/drawing/2014/main" id="{558E0D6D-0746-4A1B-869E-23425DA656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607" y="188640"/>
            <a:ext cx="864192" cy="84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23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75"/>
                                        <p:tgtEl>
                                          <p:spTgt spid="8">
                                            <p:txEl>
                                              <p:pRg st="0" end="0"/>
                                            </p:txEl>
                                          </p:spTgt>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1EA2FB49-A7E8-45C3-B72E-8649D6ADF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2"/>
          <a:stretch/>
        </p:blipFill>
        <p:spPr bwMode="auto">
          <a:xfrm>
            <a:off x="1148554" y="-60358"/>
            <a:ext cx="12220254" cy="6978716"/>
          </a:xfrm>
          <a:prstGeom prst="rect">
            <a:avLst/>
          </a:prstGeom>
          <a:noFill/>
          <a:extLst>
            <a:ext uri="{909E8E84-426E-40DD-AFC4-6F175D3DCCD1}">
              <a14:hiddenFill xmlns:a14="http://schemas.microsoft.com/office/drawing/2010/main">
                <a:solidFill>
                  <a:srgbClr val="FFFFFF"/>
                </a:solidFill>
              </a14:hiddenFill>
            </a:ext>
          </a:extLst>
        </p:spPr>
      </p:pic>
      <p:sp>
        <p:nvSpPr>
          <p:cNvPr id="23" name="7 Rectángulo">
            <a:extLst>
              <a:ext uri="{FF2B5EF4-FFF2-40B4-BE49-F238E27FC236}">
                <a16:creationId xmlns:a16="http://schemas.microsoft.com/office/drawing/2014/main" id="{FAAF534C-339E-45DF-9B1B-A0BE00B18056}"/>
              </a:ext>
            </a:extLst>
          </p:cNvPr>
          <p:cNvSpPr/>
          <p:nvPr/>
        </p:nvSpPr>
        <p:spPr>
          <a:xfrm>
            <a:off x="-33775" y="-54540"/>
            <a:ext cx="2961423"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380532" y="3394123"/>
            <a:ext cx="3272595" cy="1551194"/>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1</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err="1">
                <a:solidFill>
                  <a:prstClr val="white"/>
                </a:solidFill>
                <a:latin typeface="Candara" panose="020E0502030303020204" pitchFamily="34" charset="0"/>
              </a:rPr>
              <a:t>Cronograma</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26941" y="80086"/>
            <a:ext cx="3272595"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20" name="CuadroTexto 19">
            <a:extLst>
              <a:ext uri="{FF2B5EF4-FFF2-40B4-BE49-F238E27FC236}">
                <a16:creationId xmlns:a16="http://schemas.microsoft.com/office/drawing/2014/main" id="{5363A4FC-BB0E-4D40-93DF-61ACE4ECDECC}"/>
              </a:ext>
            </a:extLst>
          </p:cNvPr>
          <p:cNvSpPr txBox="1"/>
          <p:nvPr/>
        </p:nvSpPr>
        <p:spPr>
          <a:xfrm>
            <a:off x="7163328" y="3309388"/>
            <a:ext cx="4059131" cy="2677656"/>
          </a:xfrm>
          <a:prstGeom prst="rect">
            <a:avLst/>
          </a:prstGeom>
          <a:solidFill>
            <a:srgbClr val="000000">
              <a:alpha val="72941"/>
            </a:srgbClr>
          </a:solidFill>
        </p:spPr>
        <p:txBody>
          <a:bodyPr wrap="square">
            <a:spAutoFit/>
          </a:bodyPr>
          <a:lstStyle/>
          <a:p>
            <a:pPr marL="171450" indent="-171450">
              <a:buFont typeface="Arial" panose="020B0604020202020204" pitchFamily="34" charset="0"/>
              <a:buChar char="•"/>
            </a:pPr>
            <a:r>
              <a:rPr lang="es-ES" dirty="0">
                <a:latin typeface="Candara" panose="020E0502030303020204" pitchFamily="34" charset="0"/>
              </a:rPr>
              <a:t>MSC 98 (marzo 2017).</a:t>
            </a:r>
          </a:p>
          <a:p>
            <a:pPr marL="171450" indent="-171450">
              <a:buFont typeface="Arial" panose="020B0604020202020204" pitchFamily="34" charset="0"/>
              <a:buChar char="•"/>
            </a:pPr>
            <a:r>
              <a:rPr lang="es-ES" dirty="0">
                <a:latin typeface="Candara" panose="020E0502030303020204" pitchFamily="34" charset="0"/>
              </a:rPr>
              <a:t>MSC 99 (mayo 2018).</a:t>
            </a:r>
          </a:p>
          <a:p>
            <a:pPr marL="171450" indent="-171450">
              <a:buFont typeface="Arial" panose="020B0604020202020204" pitchFamily="34" charset="0"/>
              <a:buChar char="•"/>
            </a:pPr>
            <a:r>
              <a:rPr lang="es-ES" dirty="0">
                <a:latin typeface="Candara" panose="020E0502030303020204" pitchFamily="34" charset="0"/>
              </a:rPr>
              <a:t>MSC 100 (diciembre 2018).</a:t>
            </a:r>
          </a:p>
          <a:p>
            <a:pPr marL="171450" indent="-171450">
              <a:buFont typeface="Arial" panose="020B0604020202020204" pitchFamily="34" charset="0"/>
              <a:buChar char="•"/>
            </a:pPr>
            <a:r>
              <a:rPr lang="es-ES" dirty="0">
                <a:latin typeface="Candara" panose="020E0502030303020204" pitchFamily="34" charset="0"/>
              </a:rPr>
              <a:t>MSC 101 (junio 2019).</a:t>
            </a:r>
          </a:p>
          <a:p>
            <a:pPr marL="171450" indent="-171450">
              <a:buFont typeface="Arial" panose="020B0604020202020204" pitchFamily="34" charset="0"/>
              <a:buChar char="•"/>
            </a:pPr>
            <a:r>
              <a:rPr lang="es-ES" dirty="0">
                <a:latin typeface="Candara" panose="020E0502030303020204" pitchFamily="34" charset="0"/>
              </a:rPr>
              <a:t>ISWG (septiembre 2019).</a:t>
            </a:r>
          </a:p>
          <a:p>
            <a:pPr marL="171450" indent="-171450">
              <a:buFont typeface="Arial" panose="020B0604020202020204" pitchFamily="34" charset="0"/>
              <a:buChar char="•"/>
            </a:pPr>
            <a:r>
              <a:rPr lang="es-ES" dirty="0">
                <a:latin typeface="Candara" panose="020E0502030303020204" pitchFamily="34" charset="0"/>
              </a:rPr>
              <a:t>MSC 103 (mayo 2021).</a:t>
            </a:r>
          </a:p>
        </p:txBody>
      </p:sp>
      <p:pic>
        <p:nvPicPr>
          <p:cNvPr id="14" name="Picture 2" descr="Z:\Post Jovellanos\VTS\IALA\IALA_LogoVerti_White.jpg">
            <a:extLst>
              <a:ext uri="{FF2B5EF4-FFF2-40B4-BE49-F238E27FC236}">
                <a16:creationId xmlns:a16="http://schemas.microsoft.com/office/drawing/2014/main" id="{81036956-E389-4D26-8FD8-4EF4B20F28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2" y="1181987"/>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mage001">
            <a:extLst>
              <a:ext uri="{FF2B5EF4-FFF2-40B4-BE49-F238E27FC236}">
                <a16:creationId xmlns:a16="http://schemas.microsoft.com/office/drawing/2014/main" id="{D95B61F4-04BC-4AF0-A8A0-A2C49B61E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93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a gestión de procesos es la base para la transformación digital">
            <a:extLst>
              <a:ext uri="{FF2B5EF4-FFF2-40B4-BE49-F238E27FC236}">
                <a16:creationId xmlns:a16="http://schemas.microsoft.com/office/drawing/2014/main" id="{0B19E8F7-A6C7-4054-A7D7-BF43B1B8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7"/>
            <a:ext cx="12192000" cy="6884592"/>
          </a:xfrm>
          <a:prstGeom prst="rect">
            <a:avLst/>
          </a:prstGeom>
          <a:noFill/>
          <a:extLst>
            <a:ext uri="{909E8E84-426E-40DD-AFC4-6F175D3DCCD1}">
              <a14:hiddenFill xmlns:a14="http://schemas.microsoft.com/office/drawing/2010/main">
                <a:solidFill>
                  <a:srgbClr val="FFFFFF"/>
                </a:solidFill>
              </a14:hiddenFill>
            </a:ext>
          </a:extLst>
        </p:spPr>
      </p:pic>
      <p:sp>
        <p:nvSpPr>
          <p:cNvPr id="23" name="7 Rectángulo">
            <a:extLst>
              <a:ext uri="{FF2B5EF4-FFF2-40B4-BE49-F238E27FC236}">
                <a16:creationId xmlns:a16="http://schemas.microsoft.com/office/drawing/2014/main" id="{29DF4634-4DFA-4AE5-A15F-1FF44F0A4CC7}"/>
              </a:ext>
            </a:extLst>
          </p:cNvPr>
          <p:cNvSpPr/>
          <p:nvPr/>
        </p:nvSpPr>
        <p:spPr>
          <a:xfrm>
            <a:off x="9336360" y="8777"/>
            <a:ext cx="2948366"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9792947" y="3464438"/>
            <a:ext cx="3272595" cy="1551194"/>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2</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err="1">
                <a:solidFill>
                  <a:prstClr val="white"/>
                </a:solidFill>
                <a:latin typeface="Candara" panose="020E0502030303020204" pitchFamily="34" charset="0"/>
              </a:rPr>
              <a:t>Metodología</a:t>
            </a: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8760296" y="156948"/>
            <a:ext cx="3452423"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653103" y="2323557"/>
            <a:ext cx="7315105" cy="2899255"/>
          </a:xfrm>
          <a:prstGeom prst="rect">
            <a:avLst/>
          </a:prstGeom>
          <a:solidFill>
            <a:srgbClr val="000000">
              <a:alpha val="63137"/>
            </a:srgbClr>
          </a:solidFill>
        </p:spPr>
        <p:txBody>
          <a:bodyPr wrap="square">
            <a:spAutoFit/>
          </a:bodyPr>
          <a:lstStyle/>
          <a:p>
            <a:pPr marL="342900" indent="-342900">
              <a:buFont typeface="Arial" panose="020B0604020202020204" pitchFamily="34" charset="0"/>
              <a:buChar char="•"/>
            </a:pPr>
            <a:r>
              <a:rPr lang="es-ES" dirty="0">
                <a:latin typeface="Candara" panose="020E0502030303020204" pitchFamily="34" charset="0"/>
              </a:rPr>
              <a:t>Se analizaron los convenios SOLAS, COLREG, STCW y STCW-F, LL, SAR, y CSC. </a:t>
            </a:r>
          </a:p>
          <a:p>
            <a:pPr marL="342900" indent="-342900">
              <a:buFont typeface="Arial" panose="020B0604020202020204" pitchFamily="34" charset="0"/>
              <a:buChar char="•"/>
            </a:pPr>
            <a:r>
              <a:rPr lang="es-ES" sz="2400" dirty="0">
                <a:latin typeface="Candara" panose="020E0502030303020204" pitchFamily="34" charset="0"/>
              </a:rPr>
              <a:t>La información se intercambiaba a través de una plataforma denominada  GISIS.</a:t>
            </a:r>
          </a:p>
          <a:p>
            <a:pPr marL="342900" indent="-342900">
              <a:buFont typeface="Arial" panose="020B0604020202020204" pitchFamily="34" charset="0"/>
              <a:buChar char="•"/>
            </a:pPr>
            <a:r>
              <a:rPr lang="es-ES" sz="2400" dirty="0">
                <a:latin typeface="Candara" panose="020E0502030303020204" pitchFamily="34" charset="0"/>
              </a:rPr>
              <a:t>Se tuvo en cuenta los diferentes grados de autonomía que OMI ha establecido para los MASS.</a:t>
            </a:r>
          </a:p>
          <a:p>
            <a:pPr marL="342900" indent="-342900">
              <a:buFont typeface="Arial" panose="020B0604020202020204" pitchFamily="34" charset="0"/>
              <a:buChar char="•"/>
            </a:pPr>
            <a:r>
              <a:rPr lang="es-ES" dirty="0">
                <a:latin typeface="Candara" panose="020E0502030303020204" pitchFamily="34" charset="0"/>
              </a:rPr>
              <a:t>El estudio se dividió en dos etapas. </a:t>
            </a:r>
            <a:endParaRPr lang="es-ES" dirty="0">
              <a:solidFill>
                <a:srgbClr val="00B0F0"/>
              </a:solidFill>
              <a:latin typeface="Candara" panose="020E0502030303020204" pitchFamily="34" charset="0"/>
            </a:endParaRPr>
          </a:p>
        </p:txBody>
      </p:sp>
      <p:pic>
        <p:nvPicPr>
          <p:cNvPr id="12" name="Picture 2" descr="Z:\Post Jovellanos\VTS\IALA\IALA_LogoVerti_White.jpg">
            <a:extLst>
              <a:ext uri="{FF2B5EF4-FFF2-40B4-BE49-F238E27FC236}">
                <a16:creationId xmlns:a16="http://schemas.microsoft.com/office/drawing/2014/main" id="{7E5673AD-87F0-46F0-A6B3-C373B91545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9459" y="1216388"/>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001">
            <a:extLst>
              <a:ext uri="{FF2B5EF4-FFF2-40B4-BE49-F238E27FC236}">
                <a16:creationId xmlns:a16="http://schemas.microsoft.com/office/drawing/2014/main" id="{81E0B1F7-2D65-48CC-A484-BE3F3516F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7490" y="6210934"/>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51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st step of Learn Construction Management">
            <a:extLst>
              <a:ext uri="{FF2B5EF4-FFF2-40B4-BE49-F238E27FC236}">
                <a16:creationId xmlns:a16="http://schemas.microsoft.com/office/drawing/2014/main" id="{7DA25FFD-A117-4511-AC3F-551666D7C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93" y="-15213"/>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7 Rectángulo">
            <a:extLst>
              <a:ext uri="{FF2B5EF4-FFF2-40B4-BE49-F238E27FC236}">
                <a16:creationId xmlns:a16="http://schemas.microsoft.com/office/drawing/2014/main" id="{E81DE6F1-96A2-490A-BC16-84C4AF9B6B85}"/>
              </a:ext>
            </a:extLst>
          </p:cNvPr>
          <p:cNvSpPr/>
          <p:nvPr/>
        </p:nvSpPr>
        <p:spPr>
          <a:xfrm>
            <a:off x="-33774" y="-54540"/>
            <a:ext cx="3272595"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168424" y="2636912"/>
            <a:ext cx="3272595" cy="3102388"/>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lang="en-GB" sz="6600" b="1" dirty="0">
                <a:solidFill>
                  <a:srgbClr val="FFC000"/>
                </a:solidFill>
                <a:latin typeface="Candara" panose="020E0502030303020204" pitchFamily="34" charset="0"/>
              </a:rPr>
              <a:t>3</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Primera </a:t>
            </a:r>
            <a:r>
              <a:rPr lang="en-US" cap="small" dirty="0" err="1">
                <a:solidFill>
                  <a:prstClr val="white"/>
                </a:solidFill>
                <a:latin typeface="Candara" panose="020E0502030303020204" pitchFamily="34" charset="0"/>
              </a:rPr>
              <a:t>etapa</a:t>
            </a: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s-ES" dirty="0">
                <a:latin typeface="Candara" panose="020E0502030303020204" pitchFamily="34" charset="0"/>
              </a:rPr>
              <a:t>La primera etapa consistió analizar los instrumentos.</a:t>
            </a: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98949" y="237903"/>
            <a:ext cx="2972715"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4943872" y="1390497"/>
            <a:ext cx="6945184" cy="4007251"/>
          </a:xfrm>
          <a:prstGeom prst="rect">
            <a:avLst/>
          </a:prstGeom>
          <a:solidFill>
            <a:srgbClr val="000000">
              <a:alpha val="63137"/>
            </a:srgbClr>
          </a:solidFill>
        </p:spPr>
        <p:txBody>
          <a:bodyPr wrap="square">
            <a:spAutoFit/>
          </a:bodyPr>
          <a:lstStyle/>
          <a:p>
            <a:pPr marL="457200" indent="-457200">
              <a:buFont typeface="+mj-lt"/>
              <a:buAutoNum type="alphaUcPeriod"/>
            </a:pPr>
            <a:r>
              <a:rPr lang="es-ES" dirty="0">
                <a:latin typeface="Candara" panose="020E0502030303020204" pitchFamily="34" charset="0"/>
              </a:rPr>
              <a:t>Se aplicaban a los MASS e impedían las operaciones de los MASS; o</a:t>
            </a:r>
          </a:p>
          <a:p>
            <a:pPr marL="457200" indent="-457200">
              <a:buFont typeface="+mj-lt"/>
              <a:buAutoNum type="alphaUcPeriod"/>
            </a:pPr>
            <a:r>
              <a:rPr lang="es-ES" dirty="0">
                <a:latin typeface="Candara" panose="020E0502030303020204" pitchFamily="34" charset="0"/>
              </a:rPr>
              <a:t>Se aplicaban a los MASS y no impedían las operaciones de los MASS, ni requerían medidas al respecto; o</a:t>
            </a:r>
          </a:p>
          <a:p>
            <a:pPr marL="457200" indent="-457200">
              <a:buFont typeface="+mj-lt"/>
              <a:buAutoNum type="alphaUcPeriod"/>
            </a:pPr>
            <a:r>
              <a:rPr lang="es-ES" dirty="0">
                <a:latin typeface="Candara" panose="020E0502030303020204" pitchFamily="34" charset="0"/>
              </a:rPr>
              <a:t>Se aplicaban a los MASS y no impedían las operaciones de los MASS, pero podían requerir enmiendas o aclaraciones, y/o podían contener lagunas; o</a:t>
            </a:r>
          </a:p>
          <a:p>
            <a:pPr marL="457200" indent="-457200">
              <a:buFont typeface="+mj-lt"/>
              <a:buAutoNum type="alphaUcPeriod"/>
            </a:pPr>
            <a:r>
              <a:rPr lang="es-ES" dirty="0">
                <a:latin typeface="Candara" panose="020E0502030303020204" pitchFamily="34" charset="0"/>
              </a:rPr>
              <a:t>No se aplicaban a las operaciones de los MASS</a:t>
            </a:r>
          </a:p>
        </p:txBody>
      </p:sp>
      <p:pic>
        <p:nvPicPr>
          <p:cNvPr id="12" name="Picture 2" descr="Z:\Post Jovellanos\VTS\IALA\IALA_LogoVerti_White.jpg">
            <a:extLst>
              <a:ext uri="{FF2B5EF4-FFF2-40B4-BE49-F238E27FC236}">
                <a16:creationId xmlns:a16="http://schemas.microsoft.com/office/drawing/2014/main" id="{406E99DD-61F4-4CFE-88D5-F89982CB1E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70" y="1124744"/>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001">
            <a:extLst>
              <a:ext uri="{FF2B5EF4-FFF2-40B4-BE49-F238E27FC236}">
                <a16:creationId xmlns:a16="http://schemas.microsoft.com/office/drawing/2014/main" id="{F341946C-EF35-4EED-86E0-80A99BFD6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4"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18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 de Escalera de caracol">
            <a:extLst>
              <a:ext uri="{FF2B5EF4-FFF2-40B4-BE49-F238E27FC236}">
                <a16:creationId xmlns:a16="http://schemas.microsoft.com/office/drawing/2014/main" id="{21EDDA61-70D7-4577-9D86-3A953A16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299" y="0"/>
            <a:ext cx="8493760" cy="6891489"/>
          </a:xfrm>
          <a:prstGeom prst="rect">
            <a:avLst/>
          </a:prstGeom>
          <a:noFill/>
          <a:extLst>
            <a:ext uri="{909E8E84-426E-40DD-AFC4-6F175D3DCCD1}">
              <a14:hiddenFill xmlns:a14="http://schemas.microsoft.com/office/drawing/2010/main">
                <a:solidFill>
                  <a:srgbClr val="FFFFFF"/>
                </a:solidFill>
              </a14:hiddenFill>
            </a:ext>
          </a:extLst>
        </p:spPr>
      </p:pic>
      <p:sp>
        <p:nvSpPr>
          <p:cNvPr id="11" name="7 Rectángulo">
            <a:extLst>
              <a:ext uri="{FF2B5EF4-FFF2-40B4-BE49-F238E27FC236}">
                <a16:creationId xmlns:a16="http://schemas.microsoft.com/office/drawing/2014/main" id="{E81DE6F1-96A2-490A-BC16-84C4AF9B6B85}"/>
              </a:ext>
            </a:extLst>
          </p:cNvPr>
          <p:cNvSpPr/>
          <p:nvPr/>
        </p:nvSpPr>
        <p:spPr>
          <a:xfrm>
            <a:off x="26941" y="-39327"/>
            <a:ext cx="3566512"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173899" y="2204864"/>
            <a:ext cx="3272595" cy="3841052"/>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4</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a:solidFill>
                  <a:prstClr val="white"/>
                </a:solidFill>
                <a:latin typeface="Candara" panose="020E0502030303020204" pitchFamily="34" charset="0"/>
              </a:rPr>
              <a:t>Segunda </a:t>
            </a:r>
            <a:r>
              <a:rPr lang="en-US" cap="small" dirty="0" err="1">
                <a:solidFill>
                  <a:prstClr val="white"/>
                </a:solidFill>
                <a:latin typeface="Candara" panose="020E0502030303020204" pitchFamily="34" charset="0"/>
              </a:rPr>
              <a:t>etapa</a:t>
            </a: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s-ES" dirty="0">
                <a:latin typeface="Candara" panose="020E0502030303020204" pitchFamily="34" charset="0"/>
              </a:rPr>
              <a:t>La primera etapa consistió en analizar los resultados de la primera y establecer el modo de acometerlos.</a:t>
            </a: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98949" y="237903"/>
            <a:ext cx="2900707"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4964719" y="2060848"/>
            <a:ext cx="5906920" cy="3637919"/>
          </a:xfrm>
          <a:prstGeom prst="rect">
            <a:avLst/>
          </a:prstGeom>
          <a:solidFill>
            <a:srgbClr val="000000">
              <a:alpha val="63137"/>
            </a:srgbClr>
          </a:solidFill>
        </p:spPr>
        <p:txBody>
          <a:bodyPr wrap="square">
            <a:spAutoFit/>
          </a:bodyPr>
          <a:lstStyle/>
          <a:p>
            <a:pPr marL="971550" lvl="1" indent="-514350">
              <a:buFont typeface="+mj-lt"/>
              <a:buAutoNum type="romanUcPeriod"/>
            </a:pPr>
            <a:r>
              <a:rPr lang="es-ES" dirty="0">
                <a:latin typeface="Candara" panose="020E0502030303020204" pitchFamily="34" charset="0"/>
              </a:rPr>
              <a:t>Las equivalencias dispuestas en los instrumentos o la elaboración de interpretaciones; y/o</a:t>
            </a:r>
          </a:p>
          <a:p>
            <a:pPr marL="971550" lvl="1" indent="-514350">
              <a:buFont typeface="+mj-lt"/>
              <a:buAutoNum type="romanUcPeriod"/>
            </a:pPr>
            <a:r>
              <a:rPr lang="es-ES" dirty="0">
                <a:latin typeface="Candara" panose="020E0502030303020204" pitchFamily="34" charset="0"/>
              </a:rPr>
              <a:t>Enmiendas a los instrumentos existentes; y/o</a:t>
            </a:r>
          </a:p>
          <a:p>
            <a:pPr marL="971550" lvl="1" indent="-514350">
              <a:buFont typeface="+mj-lt"/>
              <a:buAutoNum type="romanUcPeriod"/>
            </a:pPr>
            <a:r>
              <a:rPr lang="es-ES" dirty="0">
                <a:latin typeface="Candara" panose="020E0502030303020204" pitchFamily="34" charset="0"/>
              </a:rPr>
              <a:t>La elaboración de nuevos instrumentos; o</a:t>
            </a:r>
          </a:p>
          <a:p>
            <a:pPr marL="971550" lvl="1" indent="-514350">
              <a:buFont typeface="+mj-lt"/>
              <a:buAutoNum type="romanUcPeriod"/>
            </a:pPr>
            <a:r>
              <a:rPr lang="es-ES" dirty="0">
                <a:latin typeface="Candara" panose="020E0502030303020204" pitchFamily="34" charset="0"/>
              </a:rPr>
              <a:t>Ninguna de las opciones anteriores, como resultado del análisis.</a:t>
            </a:r>
          </a:p>
        </p:txBody>
      </p:sp>
      <p:pic>
        <p:nvPicPr>
          <p:cNvPr id="12" name="Picture 2" descr="Z:\Post Jovellanos\VTS\IALA\IALA_LogoVerti_White.jpg">
            <a:extLst>
              <a:ext uri="{FF2B5EF4-FFF2-40B4-BE49-F238E27FC236}">
                <a16:creationId xmlns:a16="http://schemas.microsoft.com/office/drawing/2014/main" id="{559D96A2-7FD2-4E77-9519-C865E86AD4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59" y="1124744"/>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001">
            <a:extLst>
              <a:ext uri="{FF2B5EF4-FFF2-40B4-BE49-F238E27FC236}">
                <a16:creationId xmlns:a16="http://schemas.microsoft.com/office/drawing/2014/main" id="{8FC7BC77-7A39-43F9-A9C5-9DBC428AF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12" y="6251250"/>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3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Ver las imágenes de origen">
            <a:extLst>
              <a:ext uri="{FF2B5EF4-FFF2-40B4-BE49-F238E27FC236}">
                <a16:creationId xmlns:a16="http://schemas.microsoft.com/office/drawing/2014/main" id="{86C1E3F0-16A1-42D7-8B9B-CB8D96126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7 Rectángulo">
            <a:extLst>
              <a:ext uri="{FF2B5EF4-FFF2-40B4-BE49-F238E27FC236}">
                <a16:creationId xmlns:a16="http://schemas.microsoft.com/office/drawing/2014/main" id="{21E4E480-3E25-4F55-908B-34D66959993F}"/>
              </a:ext>
            </a:extLst>
          </p:cNvPr>
          <p:cNvSpPr/>
          <p:nvPr/>
        </p:nvSpPr>
        <p:spPr>
          <a:xfrm>
            <a:off x="9192344" y="-39327"/>
            <a:ext cx="3046019"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9380556" y="2851743"/>
            <a:ext cx="2890872" cy="2905411"/>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5</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err="1">
                <a:solidFill>
                  <a:prstClr val="white"/>
                </a:solidFill>
                <a:latin typeface="Candara" panose="020E0502030303020204" pitchFamily="34" charset="0"/>
              </a:rPr>
              <a:t>Resultados</a:t>
            </a:r>
            <a:endParaRPr lang="en-US" cap="small" dirty="0">
              <a:solidFill>
                <a:prstClr val="white"/>
              </a:solidFill>
              <a:latin typeface="Candara" panose="020E0502030303020204" pitchFamily="34" charset="0"/>
            </a:endParaRPr>
          </a:p>
          <a:p>
            <a:pPr>
              <a:defRPr/>
            </a:pPr>
            <a:r>
              <a:rPr lang="es-ES" sz="2000" dirty="0">
                <a:latin typeface="Candara" panose="020E0502030303020204" pitchFamily="34" charset="0"/>
              </a:rPr>
              <a:t>Publicado el 15 de junio, mediante la MSC.1/Circ.1638.</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8581295" y="122382"/>
            <a:ext cx="3457518"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839416" y="1240708"/>
            <a:ext cx="7094845" cy="4376583"/>
          </a:xfrm>
          <a:prstGeom prst="rect">
            <a:avLst/>
          </a:prstGeom>
          <a:solidFill>
            <a:srgbClr val="000000">
              <a:alpha val="63137"/>
            </a:srgbClr>
          </a:solidFill>
        </p:spPr>
        <p:txBody>
          <a:bodyPr wrap="square">
            <a:spAutoFit/>
          </a:bodyPr>
          <a:lstStyle/>
          <a:p>
            <a:pPr marL="342900" indent="-342900">
              <a:buFont typeface="Arial" panose="020B0604020202020204" pitchFamily="34" charset="0"/>
              <a:buChar char="•"/>
            </a:pPr>
            <a:r>
              <a:rPr lang="es-ES" dirty="0">
                <a:latin typeface="Candara" panose="020E0502030303020204" pitchFamily="34" charset="0"/>
              </a:rPr>
              <a:t>Lagunas comunes (significado de las palabras como capitán, RCC, certificados, conectividad y ciberseguridad, etc.).</a:t>
            </a:r>
          </a:p>
          <a:p>
            <a:pPr marL="342900" indent="-342900">
              <a:buFont typeface="Arial" panose="020B0604020202020204" pitchFamily="34" charset="0"/>
              <a:buChar char="•"/>
            </a:pPr>
            <a:r>
              <a:rPr lang="es-ES" dirty="0">
                <a:latin typeface="Candara" panose="020E0502030303020204" pitchFamily="34" charset="0"/>
              </a:rPr>
              <a:t>Vínculos entre instrumentos a la vista de qué lagunas comunes </a:t>
            </a:r>
          </a:p>
          <a:p>
            <a:pPr marL="342900" indent="-342900">
              <a:buFont typeface="Arial" panose="020B0604020202020204" pitchFamily="34" charset="0"/>
              <a:buChar char="•"/>
            </a:pPr>
            <a:r>
              <a:rPr lang="es-ES" dirty="0">
                <a:latin typeface="Candara" panose="020E0502030303020204" pitchFamily="34" charset="0"/>
              </a:rPr>
              <a:t>Prioridades según instrumentos (alta, media y baja) para enmendar los convenios (si procede)</a:t>
            </a:r>
          </a:p>
          <a:p>
            <a:pPr marL="342900" indent="-342900">
              <a:buFont typeface="Arial" panose="020B0604020202020204" pitchFamily="34" charset="0"/>
              <a:buChar char="•"/>
            </a:pPr>
            <a:r>
              <a:rPr lang="es-ES" dirty="0">
                <a:latin typeface="Candara" panose="020E0502030303020204" pitchFamily="34" charset="0"/>
              </a:rPr>
              <a:t>También se recomienda la elaboración de un instrumento nuevo específico para los MASS en vez de enmendar los existentes (código específico del SOLAS).</a:t>
            </a:r>
            <a:endParaRPr lang="es-ES" sz="2800" dirty="0">
              <a:solidFill>
                <a:srgbClr val="00B0F0"/>
              </a:solidFill>
              <a:latin typeface="Candara" panose="020E0502030303020204" pitchFamily="34" charset="0"/>
            </a:endParaRPr>
          </a:p>
        </p:txBody>
      </p:sp>
      <p:pic>
        <p:nvPicPr>
          <p:cNvPr id="12" name="Picture 2" descr="Z:\Post Jovellanos\VTS\IALA\IALA_LogoVerti_White.jpg">
            <a:extLst>
              <a:ext uri="{FF2B5EF4-FFF2-40B4-BE49-F238E27FC236}">
                <a16:creationId xmlns:a16="http://schemas.microsoft.com/office/drawing/2014/main" id="{C2C26E63-2654-4A3B-9E78-4B6411EFFE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4592" y="1052736"/>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mage001">
            <a:extLst>
              <a:ext uri="{FF2B5EF4-FFF2-40B4-BE49-F238E27FC236}">
                <a16:creationId xmlns:a16="http://schemas.microsoft.com/office/drawing/2014/main" id="{0E83369C-4328-4B99-8B74-54266C2EF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058" y="6219334"/>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72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16F5DD2A-D7DE-44D1-A706-1C403D496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307" y="-84616"/>
            <a:ext cx="9125693" cy="6942616"/>
          </a:xfrm>
          <a:prstGeom prst="rect">
            <a:avLst/>
          </a:prstGeom>
        </p:spPr>
      </p:pic>
      <p:sp>
        <p:nvSpPr>
          <p:cNvPr id="11" name="7 Rectángulo">
            <a:extLst>
              <a:ext uri="{FF2B5EF4-FFF2-40B4-BE49-F238E27FC236}">
                <a16:creationId xmlns:a16="http://schemas.microsoft.com/office/drawing/2014/main" id="{E81DE6F1-96A2-490A-BC16-84C4AF9B6B85}"/>
              </a:ext>
            </a:extLst>
          </p:cNvPr>
          <p:cNvSpPr/>
          <p:nvPr/>
        </p:nvSpPr>
        <p:spPr>
          <a:xfrm>
            <a:off x="-55587" y="-39327"/>
            <a:ext cx="3272595"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127805" y="1932124"/>
            <a:ext cx="3272595" cy="4062651"/>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kumimoji="0" lang="en-GB" sz="6600" b="1" i="0" u="none" strike="noStrike" kern="1200" cap="none" spc="0" normalizeH="0" baseline="0" noProof="0" dirty="0">
                <a:ln>
                  <a:noFill/>
                </a:ln>
                <a:solidFill>
                  <a:srgbClr val="FFC000"/>
                </a:solidFill>
                <a:effectLst/>
                <a:uLnTx/>
                <a:uFillTx/>
                <a:latin typeface="Candara" panose="020E0502030303020204" pitchFamily="34" charset="0"/>
                <a:ea typeface="+mn-ea"/>
                <a:cs typeface="+mn-cs"/>
              </a:rPr>
              <a:t>6</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cap="small" dirty="0">
                <a:solidFill>
                  <a:prstClr val="white"/>
                </a:solidFill>
                <a:latin typeface="Candara" panose="020E0502030303020204" pitchFamily="34" charset="0"/>
              </a:rPr>
              <a:t>El </a:t>
            </a:r>
            <a:r>
              <a:rPr lang="en-US" sz="2000" cap="small" dirty="0" err="1">
                <a:solidFill>
                  <a:prstClr val="white"/>
                </a:solidFill>
                <a:latin typeface="Candara" panose="020E0502030303020204" pitchFamily="34" charset="0"/>
              </a:rPr>
              <a:t>caso</a:t>
            </a:r>
            <a:r>
              <a:rPr lang="en-US" sz="2000" cap="small" dirty="0">
                <a:solidFill>
                  <a:prstClr val="white"/>
                </a:solidFill>
                <a:latin typeface="Candara" panose="020E0502030303020204" pitchFamily="34" charset="0"/>
              </a:rPr>
              <a:t> del COLREG</a:t>
            </a:r>
          </a:p>
          <a:p>
            <a:r>
              <a:rPr lang="es-ES" sz="2000" dirty="0">
                <a:latin typeface="Candara" panose="020E0502030303020204" pitchFamily="34" charset="0"/>
              </a:rPr>
              <a:t>Se formó un grupo de trabajo específico del COLREG coordinado por islas Marshall y la participación de China, España, Estados Unidos, Japón, Singapur y Suecia.</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26942" y="237903"/>
            <a:ext cx="3039366" cy="830997"/>
          </a:xfrm>
          <a:prstGeom prst="rect">
            <a:avLst/>
          </a:prstGeom>
          <a:noFill/>
        </p:spPr>
        <p:txBody>
          <a:bodyPr wrap="square">
            <a:spAutoFit/>
          </a:bodyPr>
          <a:lstStyle/>
          <a:p>
            <a:pPr algn="l"/>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5131904" y="1308791"/>
            <a:ext cx="5328592" cy="1643527"/>
          </a:xfrm>
          <a:prstGeom prst="rect">
            <a:avLst/>
          </a:prstGeom>
          <a:solidFill>
            <a:srgbClr val="000000">
              <a:alpha val="63137"/>
            </a:srgbClr>
          </a:solidFill>
        </p:spPr>
        <p:txBody>
          <a:bodyPr wrap="square">
            <a:spAutoFit/>
          </a:bodyPr>
          <a:lstStyle/>
          <a:p>
            <a:pPr marL="342900" indent="-342900">
              <a:buFont typeface="Arial" panose="020B0604020202020204" pitchFamily="34" charset="0"/>
              <a:buChar char="•"/>
            </a:pPr>
            <a:r>
              <a:rPr lang="es-ES" dirty="0">
                <a:latin typeface="Candara" panose="020E0502030303020204" pitchFamily="34" charset="0"/>
              </a:rPr>
              <a:t>El COLREG fue el convenio que más discusión generó.</a:t>
            </a:r>
          </a:p>
          <a:p>
            <a:pPr marL="342900" indent="-342900">
              <a:buFont typeface="Arial" panose="020B0604020202020204" pitchFamily="34" charset="0"/>
              <a:buChar char="•"/>
            </a:pPr>
            <a:r>
              <a:rPr lang="es-ES" dirty="0">
                <a:latin typeface="Candara" panose="020E0502030303020204" pitchFamily="34" charset="0"/>
              </a:rPr>
              <a:t>En el ISWG de septiembre de 2019 se señaló como de prioridad alta.</a:t>
            </a:r>
          </a:p>
        </p:txBody>
      </p:sp>
      <p:graphicFrame>
        <p:nvGraphicFramePr>
          <p:cNvPr id="12" name="Tabla 11">
            <a:extLst>
              <a:ext uri="{FF2B5EF4-FFF2-40B4-BE49-F238E27FC236}">
                <a16:creationId xmlns:a16="http://schemas.microsoft.com/office/drawing/2014/main" id="{84662CC6-82C9-4077-9F9F-300764392CBC}"/>
              </a:ext>
            </a:extLst>
          </p:cNvPr>
          <p:cNvGraphicFramePr>
            <a:graphicFrameLocks noGrp="1"/>
          </p:cNvGraphicFramePr>
          <p:nvPr>
            <p:extLst>
              <p:ext uri="{D42A27DB-BD31-4B8C-83A1-F6EECF244321}">
                <p14:modId xmlns:p14="http://schemas.microsoft.com/office/powerpoint/2010/main" val="1266520482"/>
              </p:ext>
            </p:extLst>
          </p:nvPr>
        </p:nvGraphicFramePr>
        <p:xfrm>
          <a:off x="4000025" y="3636521"/>
          <a:ext cx="7466365" cy="828040"/>
        </p:xfrm>
        <a:graphic>
          <a:graphicData uri="http://schemas.openxmlformats.org/drawingml/2006/table">
            <a:tbl>
              <a:tblPr firstRow="1" bandRow="1">
                <a:tableStyleId>{5C22544A-7EE6-4342-B048-85BDC9FD1C3A}</a:tableStyleId>
              </a:tblPr>
              <a:tblGrid>
                <a:gridCol w="1570808">
                  <a:extLst>
                    <a:ext uri="{9D8B030D-6E8A-4147-A177-3AD203B41FA5}">
                      <a16:colId xmlns:a16="http://schemas.microsoft.com/office/drawing/2014/main" val="426838892"/>
                    </a:ext>
                  </a:extLst>
                </a:gridCol>
                <a:gridCol w="1356869">
                  <a:extLst>
                    <a:ext uri="{9D8B030D-6E8A-4147-A177-3AD203B41FA5}">
                      <a16:colId xmlns:a16="http://schemas.microsoft.com/office/drawing/2014/main" val="398910888"/>
                    </a:ext>
                  </a:extLst>
                </a:gridCol>
                <a:gridCol w="1552142">
                  <a:extLst>
                    <a:ext uri="{9D8B030D-6E8A-4147-A177-3AD203B41FA5}">
                      <a16:colId xmlns:a16="http://schemas.microsoft.com/office/drawing/2014/main" val="171240968"/>
                    </a:ext>
                  </a:extLst>
                </a:gridCol>
                <a:gridCol w="1493273">
                  <a:extLst>
                    <a:ext uri="{9D8B030D-6E8A-4147-A177-3AD203B41FA5}">
                      <a16:colId xmlns:a16="http://schemas.microsoft.com/office/drawing/2014/main" val="3346518897"/>
                    </a:ext>
                  </a:extLst>
                </a:gridCol>
                <a:gridCol w="1493273">
                  <a:extLst>
                    <a:ext uri="{9D8B030D-6E8A-4147-A177-3AD203B41FA5}">
                      <a16:colId xmlns:a16="http://schemas.microsoft.com/office/drawing/2014/main" val="1378791370"/>
                    </a:ext>
                  </a:extLst>
                </a:gridCol>
              </a:tblGrid>
              <a:tr h="370840">
                <a:tc>
                  <a:txBody>
                    <a:bodyPr/>
                    <a:lstStyle/>
                    <a:p>
                      <a:pPr algn="ctr"/>
                      <a:r>
                        <a:rPr lang="es-ES" sz="1800" kern="1200" dirty="0">
                          <a:solidFill>
                            <a:schemeClr val="dk1"/>
                          </a:solidFill>
                          <a:latin typeface="+mn-lt"/>
                          <a:ea typeface="+mn-ea"/>
                          <a:cs typeface="+mn-cs"/>
                        </a:rPr>
                        <a:t>NIVEL MASS</a:t>
                      </a:r>
                    </a:p>
                  </a:txBody>
                  <a:tcPr/>
                </a:tc>
                <a:tc>
                  <a:txBody>
                    <a:bodyPr/>
                    <a:lstStyle/>
                    <a:p>
                      <a:pPr algn="ctr"/>
                      <a:r>
                        <a:rPr lang="es-ES" dirty="0"/>
                        <a:t>1</a:t>
                      </a:r>
                    </a:p>
                  </a:txBody>
                  <a:tcPr/>
                </a:tc>
                <a:tc>
                  <a:txBody>
                    <a:bodyPr/>
                    <a:lstStyle/>
                    <a:p>
                      <a:pPr algn="ctr"/>
                      <a:r>
                        <a:rPr lang="es-ES" dirty="0"/>
                        <a:t>2</a:t>
                      </a:r>
                    </a:p>
                  </a:txBody>
                  <a:tcPr/>
                </a:tc>
                <a:tc>
                  <a:txBody>
                    <a:bodyPr/>
                    <a:lstStyle/>
                    <a:p>
                      <a:pPr algn="ctr"/>
                      <a:r>
                        <a:rPr lang="es-ES" dirty="0"/>
                        <a:t>3</a:t>
                      </a:r>
                    </a:p>
                  </a:txBody>
                  <a:tcPr/>
                </a:tc>
                <a:tc>
                  <a:txBody>
                    <a:bodyPr/>
                    <a:lstStyle/>
                    <a:p>
                      <a:pPr algn="ctr"/>
                      <a:r>
                        <a:rPr lang="es-ES" dirty="0"/>
                        <a:t>4</a:t>
                      </a:r>
                    </a:p>
                  </a:txBody>
                  <a:tcPr/>
                </a:tc>
                <a:extLst>
                  <a:ext uri="{0D108BD9-81ED-4DB2-BD59-A6C34878D82A}">
                    <a16:rowId xmlns:a16="http://schemas.microsoft.com/office/drawing/2014/main" val="3099170590"/>
                  </a:ext>
                </a:extLst>
              </a:tr>
              <a:tr h="370840">
                <a:tc>
                  <a:txBody>
                    <a:bodyPr/>
                    <a:lstStyle/>
                    <a:p>
                      <a:pPr algn="ctr"/>
                      <a:r>
                        <a:rPr lang="es-ES" sz="1800" kern="1200" dirty="0">
                          <a:solidFill>
                            <a:schemeClr val="dk1"/>
                          </a:solidFill>
                          <a:latin typeface="+mn-lt"/>
                          <a:ea typeface="+mn-ea"/>
                          <a:cs typeface="+mn-cs"/>
                        </a:rPr>
                        <a:t>COLREG</a:t>
                      </a:r>
                    </a:p>
                  </a:txBody>
                  <a:tcPr/>
                </a:tc>
                <a:tc>
                  <a:txBody>
                    <a:bodyPr/>
                    <a:lstStyle/>
                    <a:p>
                      <a:pPr algn="ctr"/>
                      <a:r>
                        <a:rPr lang="nn-NO" sz="2400" b="1" dirty="0">
                          <a:solidFill>
                            <a:srgbClr val="00B050"/>
                          </a:solidFill>
                        </a:rPr>
                        <a:t>I</a:t>
                      </a:r>
                      <a:endParaRPr lang="es-ES" sz="2400" b="1" dirty="0">
                        <a:solidFill>
                          <a:srgbClr val="00B050"/>
                        </a:solidFill>
                      </a:endParaRPr>
                    </a:p>
                  </a:txBody>
                  <a:tcPr/>
                </a:tc>
                <a:tc>
                  <a:txBody>
                    <a:bodyPr/>
                    <a:lstStyle/>
                    <a:p>
                      <a:pPr algn="ctr"/>
                      <a:r>
                        <a:rPr lang="nn-NO" sz="2400" b="1" dirty="0">
                          <a:solidFill>
                            <a:srgbClr val="00B050"/>
                          </a:solidFill>
                        </a:rPr>
                        <a:t>I</a:t>
                      </a:r>
                      <a:r>
                        <a:rPr lang="nn-NO" sz="2400" b="1" dirty="0"/>
                        <a:t> - </a:t>
                      </a:r>
                      <a:r>
                        <a:rPr lang="nn-NO" sz="2400" b="1" dirty="0">
                          <a:solidFill>
                            <a:schemeClr val="bg1"/>
                          </a:solidFill>
                        </a:rPr>
                        <a:t>II</a:t>
                      </a:r>
                      <a:r>
                        <a:rPr lang="nn-NO" sz="2400" b="1" dirty="0"/>
                        <a:t> </a:t>
                      </a:r>
                      <a:endParaRPr lang="es-ES" sz="2400" b="1" dirty="0"/>
                    </a:p>
                  </a:txBody>
                  <a:tcPr/>
                </a:tc>
                <a:tc>
                  <a:txBody>
                    <a:bodyPr/>
                    <a:lstStyle/>
                    <a:p>
                      <a:pPr algn="ctr"/>
                      <a:r>
                        <a:rPr lang="nn-NO" sz="2400" b="1" dirty="0">
                          <a:solidFill>
                            <a:srgbClr val="00B050"/>
                          </a:solidFill>
                        </a:rPr>
                        <a:t>I</a:t>
                      </a:r>
                      <a:r>
                        <a:rPr lang="nn-NO" sz="2400" b="1" dirty="0"/>
                        <a:t> - </a:t>
                      </a:r>
                      <a:r>
                        <a:rPr lang="nn-NO" sz="2400" b="1" dirty="0">
                          <a:solidFill>
                            <a:schemeClr val="bg1"/>
                          </a:solidFill>
                        </a:rPr>
                        <a:t>II </a:t>
                      </a:r>
                      <a:endParaRPr lang="es-ES" sz="2400" b="1" dirty="0">
                        <a:solidFill>
                          <a:schemeClr val="bg1"/>
                        </a:solidFill>
                      </a:endParaRPr>
                    </a:p>
                  </a:txBody>
                  <a:tcPr/>
                </a:tc>
                <a:tc>
                  <a:txBody>
                    <a:bodyPr/>
                    <a:lstStyle/>
                    <a:p>
                      <a:pPr algn="ctr"/>
                      <a:r>
                        <a:rPr lang="nn-NO" sz="2400" b="1" dirty="0">
                          <a:solidFill>
                            <a:schemeClr val="bg1"/>
                          </a:solidFill>
                        </a:rPr>
                        <a:t>II</a:t>
                      </a:r>
                      <a:r>
                        <a:rPr lang="nn-NO" sz="2400" b="1" dirty="0"/>
                        <a:t> </a:t>
                      </a:r>
                      <a:endParaRPr lang="es-ES" sz="2400" b="1" dirty="0"/>
                    </a:p>
                  </a:txBody>
                  <a:tcPr/>
                </a:tc>
                <a:extLst>
                  <a:ext uri="{0D108BD9-81ED-4DB2-BD59-A6C34878D82A}">
                    <a16:rowId xmlns:a16="http://schemas.microsoft.com/office/drawing/2014/main" val="2578670177"/>
                  </a:ext>
                </a:extLst>
              </a:tr>
            </a:tbl>
          </a:graphicData>
        </a:graphic>
      </p:graphicFrame>
      <p:pic>
        <p:nvPicPr>
          <p:cNvPr id="17" name="Picture 2" descr="Z:\Post Jovellanos\VTS\IALA\IALA_LogoVerti_White.jpg">
            <a:extLst>
              <a:ext uri="{FF2B5EF4-FFF2-40B4-BE49-F238E27FC236}">
                <a16:creationId xmlns:a16="http://schemas.microsoft.com/office/drawing/2014/main" id="{11717DCB-1356-4818-9A40-894EC04246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6" y="1124744"/>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mage001">
            <a:extLst>
              <a:ext uri="{FF2B5EF4-FFF2-40B4-BE49-F238E27FC236}">
                <a16:creationId xmlns:a16="http://schemas.microsoft.com/office/drawing/2014/main" id="{B2CAB14E-94B0-465E-85E6-A9CD2F23C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12" y="6128118"/>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56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http://www.ideasrh.fr/wp-content/uploads/2014/05/competences_ou_savoir-etre_ideasrh.jpg">
            <a:extLst>
              <a:ext uri="{FF2B5EF4-FFF2-40B4-BE49-F238E27FC236}">
                <a16:creationId xmlns:a16="http://schemas.microsoft.com/office/drawing/2014/main" id="{DA84589E-371F-4A4D-AEE0-50BE9501DC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 y="-1"/>
            <a:ext cx="9014652" cy="6858001"/>
          </a:xfrm>
          <a:prstGeom prst="rect">
            <a:avLst/>
          </a:prstGeom>
          <a:noFill/>
          <a:extLst>
            <a:ext uri="{909E8E84-426E-40DD-AFC4-6F175D3DCCD1}">
              <a14:hiddenFill xmlns:a14="http://schemas.microsoft.com/office/drawing/2010/main">
                <a:solidFill>
                  <a:srgbClr val="FFFFFF"/>
                </a:solidFill>
              </a14:hiddenFill>
            </a:ext>
          </a:extLst>
        </p:spPr>
      </p:pic>
      <p:sp>
        <p:nvSpPr>
          <p:cNvPr id="20" name="7 Rectángulo">
            <a:extLst>
              <a:ext uri="{FF2B5EF4-FFF2-40B4-BE49-F238E27FC236}">
                <a16:creationId xmlns:a16="http://schemas.microsoft.com/office/drawing/2014/main" id="{21E4E480-3E25-4F55-908B-34D66959993F}"/>
              </a:ext>
            </a:extLst>
          </p:cNvPr>
          <p:cNvSpPr/>
          <p:nvPr/>
        </p:nvSpPr>
        <p:spPr>
          <a:xfrm>
            <a:off x="8965768" y="-39327"/>
            <a:ext cx="3272596" cy="68973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90BB08A6-5AAD-44E4-A988-744810401A7F}"/>
              </a:ext>
            </a:extLst>
          </p:cNvPr>
          <p:cNvSpPr txBox="1"/>
          <p:nvPr/>
        </p:nvSpPr>
        <p:spPr>
          <a:xfrm>
            <a:off x="9186613" y="2372871"/>
            <a:ext cx="3272595" cy="3964162"/>
          </a:xfrm>
          <a:prstGeom prst="rect">
            <a:avLst/>
          </a:prstGeom>
          <a:solidFill>
            <a:srgbClr val="000000">
              <a:alpha val="0"/>
            </a:srgbClr>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0</a:t>
            </a:r>
            <a:r>
              <a:rPr lang="en-GB" sz="6600" b="1" noProof="0" dirty="0">
                <a:solidFill>
                  <a:srgbClr val="FFC000"/>
                </a:solidFill>
                <a:latin typeface="Candara" panose="020E0502030303020204" pitchFamily="34" charset="0"/>
              </a:rPr>
              <a:t>7</a:t>
            </a:r>
            <a:r>
              <a:rPr kumimoji="0" lang="en-GB" sz="6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cap="small" dirty="0" err="1">
                <a:solidFill>
                  <a:prstClr val="white"/>
                </a:solidFill>
                <a:latin typeface="Candara" panose="020E0502030303020204" pitchFamily="34" charset="0"/>
              </a:rPr>
              <a:t>Conclusiones</a:t>
            </a:r>
            <a:endParaRPr lang="en-US" cap="small" dirty="0">
              <a:solidFill>
                <a:prstClr val="white"/>
              </a:solidFill>
              <a:latin typeface="Candara" panose="020E0502030303020204" pitchFamily="34" charset="0"/>
            </a:endParaRPr>
          </a:p>
          <a:p>
            <a:pPr>
              <a:defRPr/>
            </a:pPr>
            <a:r>
              <a:rPr lang="es-ES" sz="2000" dirty="0">
                <a:latin typeface="Candara" panose="020E0502030303020204" pitchFamily="34" charset="0"/>
              </a:rPr>
              <a:t>El RSE ha sido un hito, en tanto se ha abordado en OMI la regulación de un campo sin que haya sido a raíz de un accidente.</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cap="small" dirty="0">
              <a:solidFill>
                <a:prstClr val="white"/>
              </a:solidFill>
              <a:latin typeface="Candara" panose="020E0502030303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small" spc="0" normalizeH="0" baseline="0" noProof="0" dirty="0">
              <a:ln>
                <a:noFill/>
              </a:ln>
              <a:solidFill>
                <a:prstClr val="white"/>
              </a:solidFill>
              <a:effectLst/>
              <a:uLnTx/>
              <a:uFillTx/>
              <a:latin typeface="Times New Roman" pitchFamily="18" charset="0"/>
              <a:ea typeface="+mn-ea"/>
              <a:cs typeface="+mn-cs"/>
            </a:endParaRPr>
          </a:p>
        </p:txBody>
      </p:sp>
      <p:sp>
        <p:nvSpPr>
          <p:cNvPr id="13" name="CuadroTexto 12">
            <a:extLst>
              <a:ext uri="{FF2B5EF4-FFF2-40B4-BE49-F238E27FC236}">
                <a16:creationId xmlns:a16="http://schemas.microsoft.com/office/drawing/2014/main" id="{C0E65F56-AB32-4D70-A293-713F12EE0F5C}"/>
              </a:ext>
            </a:extLst>
          </p:cNvPr>
          <p:cNvSpPr txBox="1"/>
          <p:nvPr/>
        </p:nvSpPr>
        <p:spPr>
          <a:xfrm>
            <a:off x="9120336" y="131121"/>
            <a:ext cx="2981655" cy="830997"/>
          </a:xfrm>
          <a:prstGeom prst="rect">
            <a:avLst/>
          </a:prstGeom>
          <a:noFill/>
        </p:spPr>
        <p:txBody>
          <a:bodyPr wrap="square">
            <a:spAutoFit/>
          </a:bodyPr>
          <a:lstStyle/>
          <a:p>
            <a:pPr algn="r"/>
            <a:r>
              <a:rPr lang="es-ES" sz="1600" i="0" dirty="0">
                <a:effectLst/>
                <a:latin typeface="Avenir LT W01_85 Heavy1475544"/>
              </a:rPr>
              <a:t>Seminario relativo a las ayudas marítimas a la navegación en el entorno </a:t>
            </a:r>
            <a:r>
              <a:rPr lang="es-ES" sz="1600" i="0" dirty="0">
                <a:solidFill>
                  <a:srgbClr val="FFC000"/>
                </a:solidFill>
                <a:effectLst/>
                <a:latin typeface="Avenir LT W01_85 Heavy1475544"/>
              </a:rPr>
              <a:t>autónomo</a:t>
            </a:r>
            <a:r>
              <a:rPr lang="es-ES" sz="1600" i="0" dirty="0">
                <a:effectLst/>
                <a:latin typeface="Avenir LT W01_85 Heavy1475544"/>
              </a:rPr>
              <a:t>.</a:t>
            </a:r>
          </a:p>
        </p:txBody>
      </p:sp>
      <p:sp>
        <p:nvSpPr>
          <p:cNvPr id="15" name="CuadroTexto 14">
            <a:extLst>
              <a:ext uri="{FF2B5EF4-FFF2-40B4-BE49-F238E27FC236}">
                <a16:creationId xmlns:a16="http://schemas.microsoft.com/office/drawing/2014/main" id="{D3ABE74B-5A50-4EBB-9F21-A728B65F8EE5}"/>
              </a:ext>
            </a:extLst>
          </p:cNvPr>
          <p:cNvSpPr txBox="1"/>
          <p:nvPr/>
        </p:nvSpPr>
        <p:spPr>
          <a:xfrm>
            <a:off x="1127448" y="1417966"/>
            <a:ext cx="7081837" cy="3711785"/>
          </a:xfrm>
          <a:prstGeom prst="rect">
            <a:avLst/>
          </a:prstGeom>
          <a:solidFill>
            <a:srgbClr val="000000">
              <a:alpha val="63137"/>
            </a:srgbClr>
          </a:solidFill>
        </p:spPr>
        <p:txBody>
          <a:bodyPr wrap="square">
            <a:spAutoFit/>
          </a:bodyPr>
          <a:lstStyle/>
          <a:p>
            <a:pPr marL="342900" indent="-342900">
              <a:buFont typeface="Arial" panose="020B0604020202020204" pitchFamily="34" charset="0"/>
              <a:buChar char="•"/>
            </a:pPr>
            <a:r>
              <a:rPr lang="es-ES" dirty="0">
                <a:latin typeface="Candara" panose="020E0502030303020204" pitchFamily="34" charset="0"/>
              </a:rPr>
              <a:t>El futuro  MSC 104 será crítico.</a:t>
            </a:r>
          </a:p>
          <a:p>
            <a:pPr marL="342900" indent="-342900">
              <a:buFont typeface="Arial" panose="020B0604020202020204" pitchFamily="34" charset="0"/>
              <a:buChar char="•"/>
            </a:pPr>
            <a:r>
              <a:rPr lang="es-ES" dirty="0">
                <a:latin typeface="Candara" panose="020E0502030303020204" pitchFamily="34" charset="0"/>
              </a:rPr>
              <a:t>Se valora crear un instrumento específico aparte en el ámbito del SOLAS </a:t>
            </a:r>
          </a:p>
          <a:p>
            <a:pPr marL="342900" indent="-342900">
              <a:buFont typeface="Arial" panose="020B0604020202020204" pitchFamily="34" charset="0"/>
              <a:buChar char="•"/>
            </a:pPr>
            <a:r>
              <a:rPr lang="es-ES" dirty="0">
                <a:latin typeface="Candara" panose="020E0502030303020204" pitchFamily="34" charset="0"/>
              </a:rPr>
              <a:t>El debate actual sobre COLREG pasa por las siguientes acciones:</a:t>
            </a:r>
          </a:p>
          <a:p>
            <a:pPr marL="800100" lvl="1" indent="-342900">
              <a:buFont typeface="Wingdings" panose="05000000000000000000" pitchFamily="2" charset="2"/>
              <a:buChar char="ü"/>
            </a:pPr>
            <a:r>
              <a:rPr lang="es-ES" dirty="0">
                <a:latin typeface="Candara" panose="020E0502030303020204" pitchFamily="34" charset="0"/>
              </a:rPr>
              <a:t>Enmendar exclusivamente para operar los MASS.</a:t>
            </a:r>
          </a:p>
          <a:p>
            <a:pPr marL="800100" lvl="1" indent="-342900">
              <a:buFont typeface="Wingdings" panose="05000000000000000000" pitchFamily="2" charset="2"/>
              <a:buChar char="ü"/>
            </a:pPr>
            <a:r>
              <a:rPr lang="es-ES" dirty="0">
                <a:latin typeface="Candara" panose="020E0502030303020204" pitchFamily="34" charset="0"/>
              </a:rPr>
              <a:t>Enmendar para operar los MASS y aprovechar para actualizar el texto.</a:t>
            </a:r>
            <a:endParaRPr lang="es-ES" sz="2800" dirty="0">
              <a:solidFill>
                <a:srgbClr val="00B0F0"/>
              </a:solidFill>
              <a:latin typeface="Candara" panose="020E0502030303020204" pitchFamily="34" charset="0"/>
            </a:endParaRPr>
          </a:p>
        </p:txBody>
      </p:sp>
      <p:pic>
        <p:nvPicPr>
          <p:cNvPr id="14" name="Picture 2" descr="Z:\Post Jovellanos\VTS\IALA\IALA_LogoVerti_White.jpg">
            <a:extLst>
              <a:ext uri="{FF2B5EF4-FFF2-40B4-BE49-F238E27FC236}">
                <a16:creationId xmlns:a16="http://schemas.microsoft.com/office/drawing/2014/main" id="{80292302-6D87-4457-96C2-B7D99EBFA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9097" y="1185878"/>
            <a:ext cx="532541" cy="520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image001">
            <a:extLst>
              <a:ext uri="{FF2B5EF4-FFF2-40B4-BE49-F238E27FC236}">
                <a16:creationId xmlns:a16="http://schemas.microsoft.com/office/drawing/2014/main" id="{1DB64B3B-EC5A-47AD-89F1-D947A46A4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0326" y="6070947"/>
            <a:ext cx="2636220" cy="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117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lemental">
  <a:themeElements>
    <a:clrScheme name="Personalizado 2">
      <a:dk1>
        <a:srgbClr val="242852"/>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4C6AB7F4ADAA4ABC48D93214FE8FD2" ma:contentTypeVersion="13" ma:contentTypeDescription="Create a new document." ma:contentTypeScope="" ma:versionID="95e1c96b80c04331fd63c9613a565283">
  <xsd:schema xmlns:xsd="http://www.w3.org/2001/XMLSchema" xmlns:xs="http://www.w3.org/2001/XMLSchema" xmlns:p="http://schemas.microsoft.com/office/2006/metadata/properties" xmlns:ns2="ac5f8115-f13f-4d01-aff4-515a67108c33" xmlns:ns3="06022411-6e02-423b-85fd-39e0748b9219" targetNamespace="http://schemas.microsoft.com/office/2006/metadata/properties" ma:root="true" ma:fieldsID="3c85ba3ab218a32e17d7921eedd6fcaa" ns2:_="" ns3:_="">
    <xsd:import namespace="ac5f8115-f13f-4d01-aff4-515a67108c33"/>
    <xsd:import namespace="06022411-6e02-423b-85fd-39e0748b921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f8115-f13f-4d01-aff4-515a67108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022411-6e02-423b-85fd-39e0748b92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6B7288-255E-4E76-965B-85478B2FCAAD}"/>
</file>

<file path=customXml/itemProps2.xml><?xml version="1.0" encoding="utf-8"?>
<ds:datastoreItem xmlns:ds="http://schemas.openxmlformats.org/officeDocument/2006/customXml" ds:itemID="{6CCAE709-5CC7-47FC-9598-244714C69F32}">
  <ds:schemaRefs>
    <ds:schemaRef ds:uri="http://schemas.microsoft.com/sharepoint/v3/contenttype/forms"/>
  </ds:schemaRefs>
</ds:datastoreItem>
</file>

<file path=customXml/itemProps3.xml><?xml version="1.0" encoding="utf-8"?>
<ds:datastoreItem xmlns:ds="http://schemas.openxmlformats.org/officeDocument/2006/customXml" ds:itemID="{604ABD49-F0FC-479A-9E23-C0B7B06809A4}">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1e01c3d5-faae-45e6-9188-94ba120773ff"/>
    <ds:schemaRef ds:uri="http://schemas.microsoft.com/office/infopath/2007/PartnerControls"/>
    <ds:schemaRef ds:uri="http://schemas.openxmlformats.org/package/2006/metadata/core-properties"/>
    <ds:schemaRef ds:uri="f8c6be1c-e715-49ce-8e01-4f596fe35b02"/>
  </ds:schemaRefs>
</ds:datastoreItem>
</file>

<file path=docProps/app.xml><?xml version="1.0" encoding="utf-8"?>
<Properties xmlns="http://schemas.openxmlformats.org/officeDocument/2006/extended-properties" xmlns:vt="http://schemas.openxmlformats.org/officeDocument/2006/docPropsVTypes">
  <TotalTime>3080</TotalTime>
  <Words>12930</Words>
  <Application>Microsoft Office PowerPoint</Application>
  <PresentationFormat>Panorámica</PresentationFormat>
  <Paragraphs>442</Paragraphs>
  <Slides>26</Slides>
  <Notes>23</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26</vt:i4>
      </vt:variant>
    </vt:vector>
  </HeadingPairs>
  <TitlesOfParts>
    <vt:vector size="40" baseType="lpstr">
      <vt:lpstr>Arial</vt:lpstr>
      <vt:lpstr>Avenir LT W01_85 Heavy1475544</vt:lpstr>
      <vt:lpstr>Calibri</vt:lpstr>
      <vt:lpstr>Calibri Light</vt:lpstr>
      <vt:lpstr>Candara</vt:lpstr>
      <vt:lpstr>Candara Light</vt:lpstr>
      <vt:lpstr>Palatino Linotype</vt:lpstr>
      <vt:lpstr>Times New Roman</vt:lpstr>
      <vt:lpstr>Verdana</vt:lpstr>
      <vt:lpstr>Wingdings</vt:lpstr>
      <vt:lpstr>2_Tema de Office</vt:lpstr>
      <vt:lpstr>Tema de Office</vt:lpstr>
      <vt:lpstr>8_Tema de Office</vt:lpstr>
      <vt:lpstr>3_Elemental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Fernández Salinas</dc:creator>
  <cp:lastModifiedBy>Juan Carlos Fernández Salinas</cp:lastModifiedBy>
  <cp:revision>29</cp:revision>
  <dcterms:created xsi:type="dcterms:W3CDTF">2019-11-08T18:56:08Z</dcterms:created>
  <dcterms:modified xsi:type="dcterms:W3CDTF">2021-06-27T08:23:00Z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0x010100FB4C6AB7F4ADAA4ABC48D93214FE8FD2</vt:lpwstr>
  </property>
</Properties>
</file>